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099" r:id="rId3"/>
  </p:sldMasterIdLst>
  <p:notesMasterIdLst>
    <p:notesMasterId r:id="rId12"/>
  </p:notesMasterIdLst>
  <p:sldIdLst>
    <p:sldId id="279" r:id="rId4"/>
    <p:sldId id="266" r:id="rId5"/>
    <p:sldId id="267" r:id="rId6"/>
    <p:sldId id="288" r:id="rId7"/>
    <p:sldId id="282" r:id="rId8"/>
    <p:sldId id="287" r:id="rId9"/>
    <p:sldId id="283" r:id="rId10"/>
    <p:sldId id="28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D05"/>
    <a:srgbClr val="C54646"/>
    <a:srgbClr val="FF0000"/>
    <a:srgbClr val="FF51CC"/>
    <a:srgbClr val="8B15CD"/>
    <a:srgbClr val="4679C5"/>
    <a:srgbClr val="0066FF"/>
    <a:srgbClr val="466C02"/>
    <a:srgbClr val="404040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700" autoAdjust="0"/>
  </p:normalViewPr>
  <p:slideViewPr>
    <p:cSldViewPr snapToGrid="0">
      <p:cViewPr varScale="1">
        <p:scale>
          <a:sx n="121" d="100"/>
          <a:sy n="121" d="100"/>
        </p:scale>
        <p:origin x="59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04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880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4010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8080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879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9644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224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2294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5226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929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8929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7514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3786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065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5500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3414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1663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1656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6005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3174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7012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6413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1674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584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/>
              <a:t>2021-11-13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2413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00" r:id="rId1"/>
    <p:sldLayoutId id="2147485101" r:id="rId2"/>
    <p:sldLayoutId id="2147485102" r:id="rId3"/>
    <p:sldLayoutId id="2147485103" r:id="rId4"/>
    <p:sldLayoutId id="2147485104" r:id="rId5"/>
    <p:sldLayoutId id="2147485105" r:id="rId6"/>
    <p:sldLayoutId id="2147485106" r:id="rId7"/>
    <p:sldLayoutId id="2147485107" r:id="rId8"/>
    <p:sldLayoutId id="2147485108" r:id="rId9"/>
    <p:sldLayoutId id="2147485109" r:id="rId10"/>
    <p:sldLayoutId id="2147485110" r:id="rId11"/>
    <p:sldLayoutId id="2147485111" r:id="rId12"/>
    <p:sldLayoutId id="2147485112" r:id="rId13"/>
    <p:sldLayoutId id="2147485113" r:id="rId14"/>
    <p:sldLayoutId id="2147485114" r:id="rId15"/>
    <p:sldLayoutId id="2147485115" r:id="rId16"/>
    <p:sldLayoutId id="214748511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1771" y="599089"/>
            <a:ext cx="9144000" cy="5431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21771" y="1220989"/>
            <a:ext cx="9187542" cy="2211952"/>
          </a:xfrm>
          <a:prstGeom prst="rect">
            <a:avLst/>
          </a:prstGeom>
          <a:noFill/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8000" b="1" dirty="0" err="1" smtClean="0">
                <a:ln w="66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60000">
                      <a:srgbClr val="FB5B56"/>
                    </a:gs>
                    <a:gs pos="59000">
                      <a:schemeClr val="accent1">
                        <a:lumMod val="5000"/>
                        <a:lumOff val="95000"/>
                      </a:schemeClr>
                    </a:gs>
                    <a:gs pos="20000">
                      <a:schemeClr val="accent4">
                        <a:lumMod val="75000"/>
                      </a:schemeClr>
                    </a:gs>
                    <a:gs pos="94000">
                      <a:srgbClr val="FD9794"/>
                    </a:gs>
                    <a:gs pos="52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유치부</a:t>
            </a:r>
            <a:r>
              <a:rPr lang="ko-KR" altLang="en-US" sz="8000" b="1" dirty="0" smtClean="0">
                <a:ln w="66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60000">
                      <a:srgbClr val="FB5B56"/>
                    </a:gs>
                    <a:gs pos="59000">
                      <a:schemeClr val="accent1">
                        <a:lumMod val="5000"/>
                        <a:lumOff val="95000"/>
                      </a:schemeClr>
                    </a:gs>
                    <a:gs pos="20000">
                      <a:schemeClr val="accent4">
                        <a:lumMod val="75000"/>
                      </a:schemeClr>
                    </a:gs>
                    <a:gs pos="94000">
                      <a:srgbClr val="FD9794"/>
                    </a:gs>
                    <a:gs pos="52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 주일 예배</a:t>
            </a:r>
            <a:endParaRPr lang="en-US" altLang="ko-KR" sz="6000" b="1" dirty="0" smtClean="0">
              <a:ln w="66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60000">
                    <a:srgbClr val="FB5B56"/>
                  </a:gs>
                  <a:gs pos="59000">
                    <a:schemeClr val="accent1">
                      <a:lumMod val="5000"/>
                      <a:lumOff val="95000"/>
                    </a:schemeClr>
                  </a:gs>
                  <a:gs pos="20000">
                    <a:schemeClr val="accent4">
                      <a:lumMod val="75000"/>
                    </a:schemeClr>
                  </a:gs>
                  <a:gs pos="94000">
                    <a:srgbClr val="FD9794"/>
                  </a:gs>
                  <a:gs pos="52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66" y="1024758"/>
            <a:ext cx="3356466" cy="708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2249" y="48592"/>
            <a:ext cx="3116619" cy="660855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예수님 </a:t>
            </a:r>
            <a:r>
              <a:rPr lang="ko-KR" altLang="en-US" sz="2400" b="1" smtClean="0"/>
              <a:t>만나고 싶어요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70483"/>
            <a:ext cx="9144000" cy="52629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예수님 </a:t>
            </a:r>
            <a: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만나고 싶어요</a:t>
            </a:r>
            <a:b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나를 </a:t>
            </a:r>
            <a: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안아주시고 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맘에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오셔서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용서 해주세요</a:t>
            </a:r>
            <a: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꼭 </a:t>
            </a:r>
            <a:r>
              <a:rPr lang="ko-KR" alt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안아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48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366" y="851336"/>
            <a:ext cx="2582880" cy="2758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41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43542" y="957673"/>
            <a:ext cx="9187542" cy="517064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/>
          <a:scene3d>
            <a:camera prst="obliqueBottomRight"/>
            <a:lightRig rig="threePt" dir="t"/>
          </a:scene3d>
          <a:sp3d prstMaterial="plastic">
            <a:bevelT w="254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bliqueBottomRigh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endParaRPr lang="en-US" altLang="ko-KR" sz="1600" b="1" dirty="0" smtClean="0">
              <a:ln/>
              <a:solidFill>
                <a:schemeClr val="accent3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b="1" dirty="0" smtClean="0">
                <a:ln/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여호와는 나의 능력과 </a:t>
            </a:r>
            <a:r>
              <a:rPr lang="ko-KR" altLang="en-US" sz="5400" b="1" dirty="0" err="1" smtClean="0">
                <a:ln/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찬송이시요</a:t>
            </a:r>
            <a:r>
              <a:rPr lang="ko-KR" altLang="en-US" sz="5400" b="1" dirty="0" smtClean="0">
                <a:ln/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b="1" dirty="0" smtClean="0">
              <a:ln/>
              <a:solidFill>
                <a:schemeClr val="accent3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b="1" dirty="0" smtClean="0">
                <a:ln/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또 나의 구원이 </a:t>
            </a:r>
            <a:r>
              <a:rPr lang="ko-KR" altLang="en-US" sz="5400" b="1" dirty="0" err="1" smtClean="0">
                <a:ln/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되셨도다</a:t>
            </a:r>
            <a:endParaRPr lang="en-US" altLang="ko-KR" sz="5400" b="1" dirty="0" smtClean="0">
              <a:ln/>
              <a:solidFill>
                <a:schemeClr val="accent3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ln/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endParaRPr lang="en-US" altLang="ko-KR" sz="2400" b="1" dirty="0" smtClean="0">
              <a:ln/>
              <a:solidFill>
                <a:schemeClr val="accent3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b="1" dirty="0" smtClean="0">
                <a:ln/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시편 </a:t>
            </a:r>
            <a:r>
              <a:rPr lang="en-US" altLang="ko-KR" sz="3600" b="1" dirty="0" smtClean="0">
                <a:ln/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118</a:t>
            </a:r>
            <a:r>
              <a:rPr lang="ko-KR" altLang="en-US" sz="3600" b="1" dirty="0" smtClean="0">
                <a:ln/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편 </a:t>
            </a:r>
            <a:r>
              <a:rPr lang="en-US" altLang="ko-KR" sz="3600" b="1" dirty="0" smtClean="0">
                <a:ln/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14</a:t>
            </a:r>
            <a:r>
              <a:rPr lang="ko-KR" altLang="en-US" sz="3600" b="1" dirty="0" smtClean="0">
                <a:ln/>
                <a:solidFill>
                  <a:schemeClr val="accent3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절</a:t>
            </a:r>
            <a:endParaRPr lang="en-US" altLang="ko-KR" sz="3600" b="1" dirty="0" smtClean="0">
              <a:ln/>
              <a:solidFill>
                <a:schemeClr val="accent3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3600" b="1" dirty="0" smtClean="0">
              <a:ln/>
              <a:solidFill>
                <a:schemeClr val="accent3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0" y="0"/>
            <a:ext cx="2734493" cy="707445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/>
              <a:t>11</a:t>
            </a:r>
            <a:r>
              <a:rPr lang="ko-KR" altLang="en-US" sz="2400" b="1" dirty="0" smtClean="0"/>
              <a:t>월 </a:t>
            </a:r>
            <a:r>
              <a:rPr lang="ko-KR" altLang="en-US" sz="2400" b="1" dirty="0" err="1" smtClean="0"/>
              <a:t>요절송</a:t>
            </a:r>
            <a:endParaRPr lang="ko-KR" altLang="en-US" sz="24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66" y="3239814"/>
            <a:ext cx="1575027" cy="332679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12" y="3049896"/>
            <a:ext cx="1702608" cy="35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0" y="0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/>
              <a:t>눈눈눈</a:t>
            </a:r>
            <a:r>
              <a:rPr lang="ko-KR" altLang="en-US" sz="2400" b="1" dirty="0" smtClean="0"/>
              <a:t> 성경보고요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06756"/>
            <a:ext cx="9057290" cy="5355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눈눈눈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성경보고요 </a:t>
            </a:r>
            <a:r>
              <a:rPr lang="ko-KR" altLang="en-US" sz="40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코코코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숨을 쉬고요</a:t>
            </a:r>
            <a:endParaRPr lang="en-US" altLang="ko-KR" sz="4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입입입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찬송부르고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귀귀귀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말씀 들어요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머리 머리 머리 </a:t>
            </a:r>
            <a:r>
              <a:rPr lang="ko-KR" altLang="en-US" sz="40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예수님생각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가슴 가슴 가슴 </a:t>
            </a:r>
            <a:r>
              <a:rPr lang="ko-KR" altLang="en-US" sz="40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예수님사랑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손손손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봉사하구요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발발발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교회 가지요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075" y="3216166"/>
            <a:ext cx="2587623" cy="27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2250" y="48593"/>
            <a:ext cx="3274274" cy="62932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천국에 들어가는 길은</a:t>
            </a:r>
            <a:endParaRPr lang="ko-KR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250" y="677917"/>
            <a:ext cx="9144000" cy="5539978"/>
          </a:xfrm>
          <a:prstGeom prst="rect">
            <a:avLst/>
          </a:prstGeom>
          <a:gradFill flip="none" rotWithShape="1">
            <a:gsLst>
              <a:gs pos="67890">
                <a:schemeClr val="accent2">
                  <a:lumMod val="45000"/>
                  <a:lumOff val="55000"/>
                </a:schemeClr>
              </a:gs>
              <a:gs pos="53000">
                <a:schemeClr val="tx1"/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천국에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예수님뿐 이지요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황금집으로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가는 길도 예수님뿐 이지요</a:t>
            </a: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다른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길은 다른 길은 다른 길은 없어요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천국에 </a:t>
            </a:r>
            <a:r>
              <a:rPr lang="ko-KR" altLang="en-US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예수님뿐 </a:t>
            </a:r>
            <a:r>
              <a:rPr lang="ko-KR" altLang="en-US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이지요</a:t>
            </a:r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4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09" y="4474337"/>
            <a:ext cx="2502382" cy="2383663"/>
          </a:xfrm>
          <a:prstGeom prst="ellipse">
            <a:avLst/>
          </a:prstGeom>
          <a:gradFill>
            <a:gsLst>
              <a:gs pos="58000">
                <a:schemeClr val="tx1"/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61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52250" y="48593"/>
            <a:ext cx="2439280" cy="62932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내 하나님은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64747"/>
            <a:ext cx="9144000" cy="55168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105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 내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하나님은 크고 힘있고 </a:t>
            </a:r>
            <a:r>
              <a:rPr lang="ko-KR" altLang="en-US" sz="36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/>
                <a:latin typeface="휴먼모음T" panose="02030504000101010101" pitchFamily="18" charset="-127"/>
                <a:ea typeface="휴먼모음T" panose="02030504000101010101" pitchFamily="18" charset="-127"/>
              </a:rPr>
              <a:t>능있어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/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못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할일 전혀 없네 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내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하나님은 크고 힘있고 </a:t>
            </a:r>
            <a:r>
              <a:rPr lang="ko-KR" altLang="en-US" sz="36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능있어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못 </a:t>
            </a:r>
            <a:r>
              <a:rPr lang="ko-KR" altLang="en-US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할일 전혀 없네 </a:t>
            </a:r>
            <a:endParaRPr lang="en-US" altLang="ko-KR" sz="36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저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산들도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그의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것 골짝도 </a:t>
            </a:r>
            <a:r>
              <a:rPr lang="ko-KR" altLang="en-US" sz="3600" dirty="0" err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그의것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별들도 그의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솜씨</a:t>
            </a:r>
            <a:endParaRPr lang="en-US" altLang="ko-KR" sz="36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내 </a:t>
            </a:r>
            <a:r>
              <a:rPr lang="ko-KR" altLang="en-US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하나님은 크고 힘있고 </a:t>
            </a:r>
            <a:r>
              <a:rPr lang="ko-KR" altLang="en-US" sz="3600" dirty="0" err="1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능있어</a:t>
            </a:r>
            <a:endParaRPr lang="en-US" altLang="ko-KR" sz="36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못 </a:t>
            </a:r>
            <a:r>
              <a:rPr lang="ko-KR" altLang="en-US" sz="3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할일 전혀 </a:t>
            </a:r>
            <a:r>
              <a:rPr lang="ko-KR" altLang="en-US" sz="36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없네 </a:t>
            </a:r>
            <a:endParaRPr lang="en-US" altLang="ko-KR" sz="11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105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ED4D05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92" y="2390863"/>
            <a:ext cx="2558785" cy="35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434"/>
            <a:ext cx="9144000" cy="6093759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-1" y="0"/>
            <a:ext cx="2532185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mtClean="0"/>
              <a:t>반짝 반작 </a:t>
            </a:r>
            <a:r>
              <a:rPr lang="ko-KR" altLang="en-US" sz="2400" b="1" dirty="0" err="1" smtClean="0"/>
              <a:t>성탄별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3779" y="1341460"/>
            <a:ext cx="9144000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3600" dirty="0" smtClean="0"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반짝반짝 성탄 별 기쁨에 소식 전했네 </a:t>
            </a:r>
          </a:p>
          <a:p>
            <a:r>
              <a:rPr lang="ko-KR" altLang="en-US" sz="36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아기 </a:t>
            </a:r>
            <a:r>
              <a:rPr lang="ko-KR" altLang="en-US" sz="3600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예수님 </a:t>
            </a:r>
            <a:r>
              <a:rPr lang="ko-KR" altLang="en-US" sz="36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이 땅에 </a:t>
            </a:r>
            <a:r>
              <a:rPr lang="ko-KR" altLang="en-US" sz="3600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오심을 알려 </a:t>
            </a:r>
            <a:r>
              <a:rPr lang="ko-KR" altLang="en-US" sz="36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주었네</a:t>
            </a:r>
            <a:r>
              <a:rPr lang="en-US" altLang="ko-KR" sz="36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600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동방박사 </a:t>
            </a:r>
            <a:r>
              <a:rPr lang="ko-KR" altLang="en-US" sz="3600" dirty="0" err="1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별따라</a:t>
            </a:r>
            <a:r>
              <a:rPr lang="ko-KR" altLang="en-US" sz="36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베들레헴으로 떠났네 </a:t>
            </a:r>
          </a:p>
          <a:p>
            <a:r>
              <a:rPr lang="ko-KR" altLang="en-US" sz="36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아기 </a:t>
            </a:r>
            <a:r>
              <a:rPr lang="ko-KR" altLang="en-US" sz="3600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예수님 이 땅에 오심을 </a:t>
            </a:r>
            <a:r>
              <a:rPr lang="ko-KR" altLang="en-US" sz="3600" dirty="0" err="1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축하드렸네</a:t>
            </a:r>
            <a:r>
              <a:rPr lang="en-US" altLang="ko-KR" sz="24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400" dirty="0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반복</a:t>
            </a:r>
            <a:r>
              <a:rPr lang="en-US" altLang="ko-KR" sz="2400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en-US" altLang="ko-KR" sz="3600" dirty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3600" dirty="0" smtClean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3600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아기 예수님 이 땅에 오심을 </a:t>
            </a:r>
            <a:r>
              <a:rPr lang="ko-KR" altLang="en-US" sz="3600" dirty="0" err="1" smtClean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latin typeface="휴먼모음T" panose="02030504000101010101" pitchFamily="18" charset="-127"/>
                <a:ea typeface="휴먼모음T" panose="02030504000101010101" pitchFamily="18" charset="-127"/>
              </a:rPr>
              <a:t>축하드렸네</a:t>
            </a:r>
            <a:endParaRPr lang="en-US" altLang="ko-KR" sz="3600" dirty="0" smtClean="0"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4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9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-1" y="0"/>
            <a:ext cx="3547241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mtClean="0"/>
              <a:t>내 마음과 정성을 다하여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44434"/>
            <a:ext cx="9144000" cy="5355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34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내 마음과 정성을 다하여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나의 주 하나님께 경배해요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감사와 찬양을 </a:t>
            </a:r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드리며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예수님께 기도해요</a:t>
            </a:r>
            <a:endParaRPr lang="en-US" altLang="ko-KR" sz="48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34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3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5464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352" y="3157538"/>
            <a:ext cx="3178311" cy="37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29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1665</TotalTime>
  <Words>182</Words>
  <Application>Microsoft Office PowerPoint</Application>
  <PresentationFormat>화면 슬라이드 쇼(4:3)</PresentationFormat>
  <Paragraphs>61</Paragraphs>
  <Slides>8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8</vt:i4>
      </vt:variant>
    </vt:vector>
  </HeadingPairs>
  <TitlesOfParts>
    <vt:vector size="22" baseType="lpstr">
      <vt:lpstr>HY중고딕</vt:lpstr>
      <vt:lpstr>맑은 고딕</vt:lpstr>
      <vt:lpstr>휴먼모음T</vt:lpstr>
      <vt:lpstr>휴먼편지체</vt:lpstr>
      <vt:lpstr>Arial</vt:lpstr>
      <vt:lpstr>Calibri</vt:lpstr>
      <vt:lpstr>Calibri Light</vt:lpstr>
      <vt:lpstr>Century Gothic</vt:lpstr>
      <vt:lpstr>Rockwell</vt:lpstr>
      <vt:lpstr>Wingdings 2</vt:lpstr>
      <vt:lpstr>Wingdings 3</vt:lpstr>
      <vt:lpstr>HDOfficeLightV0</vt:lpstr>
      <vt:lpstr>디자인 사용자 지정</vt:lpstr>
      <vt:lpstr>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288</cp:revision>
  <dcterms:created xsi:type="dcterms:W3CDTF">2021-01-04T13:13:52Z</dcterms:created>
  <dcterms:modified xsi:type="dcterms:W3CDTF">2021-11-13T12:33:22Z</dcterms:modified>
</cp:coreProperties>
</file>