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  <p:sldMasterId id="2147484311" r:id="rId2"/>
    <p:sldMasterId id="2147485525" r:id="rId3"/>
    <p:sldMasterId id="2147485729" r:id="rId4"/>
    <p:sldMasterId id="2147486821" r:id="rId5"/>
    <p:sldMasterId id="2147486839" r:id="rId6"/>
  </p:sldMasterIdLst>
  <p:notesMasterIdLst>
    <p:notesMasterId r:id="rId56"/>
  </p:notesMasterIdLst>
  <p:sldIdLst>
    <p:sldId id="279" r:id="rId7"/>
    <p:sldId id="562" r:id="rId8"/>
    <p:sldId id="563" r:id="rId9"/>
    <p:sldId id="473" r:id="rId10"/>
    <p:sldId id="629" r:id="rId11"/>
    <p:sldId id="623" r:id="rId12"/>
    <p:sldId id="624" r:id="rId13"/>
    <p:sldId id="625" r:id="rId14"/>
    <p:sldId id="626" r:id="rId15"/>
    <p:sldId id="627" r:id="rId16"/>
    <p:sldId id="628" r:id="rId17"/>
    <p:sldId id="610" r:id="rId18"/>
    <p:sldId id="611" r:id="rId19"/>
    <p:sldId id="612" r:id="rId20"/>
    <p:sldId id="613" r:id="rId21"/>
    <p:sldId id="615" r:id="rId22"/>
    <p:sldId id="630" r:id="rId23"/>
    <p:sldId id="632" r:id="rId24"/>
    <p:sldId id="635" r:id="rId25"/>
    <p:sldId id="633" r:id="rId26"/>
    <p:sldId id="634" r:id="rId27"/>
    <p:sldId id="594" r:id="rId28"/>
    <p:sldId id="595" r:id="rId29"/>
    <p:sldId id="622" r:id="rId30"/>
    <p:sldId id="596" r:id="rId31"/>
    <p:sldId id="393" r:id="rId32"/>
    <p:sldId id="417" r:id="rId33"/>
    <p:sldId id="418" r:id="rId34"/>
    <p:sldId id="419" r:id="rId35"/>
    <p:sldId id="420" r:id="rId36"/>
    <p:sldId id="413" r:id="rId37"/>
    <p:sldId id="414" r:id="rId38"/>
    <p:sldId id="415" r:id="rId39"/>
    <p:sldId id="416" r:id="rId40"/>
    <p:sldId id="421" r:id="rId41"/>
    <p:sldId id="422" r:id="rId42"/>
    <p:sldId id="423" r:id="rId43"/>
    <p:sldId id="359" r:id="rId44"/>
    <p:sldId id="533" r:id="rId45"/>
    <p:sldId id="394" r:id="rId46"/>
    <p:sldId id="332" r:id="rId47"/>
    <p:sldId id="333" r:id="rId48"/>
    <p:sldId id="334" r:id="rId49"/>
    <p:sldId id="335" r:id="rId50"/>
    <p:sldId id="338" r:id="rId51"/>
    <p:sldId id="329" r:id="rId52"/>
    <p:sldId id="330" r:id="rId53"/>
    <p:sldId id="331" r:id="rId54"/>
    <p:sldId id="336" r:id="rId5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51CC"/>
    <a:srgbClr val="0066FF"/>
    <a:srgbClr val="FFFFFF"/>
    <a:srgbClr val="1BB522"/>
    <a:srgbClr val="FFFF85"/>
    <a:srgbClr val="ED4D05"/>
    <a:srgbClr val="0000CC"/>
    <a:srgbClr val="C54646"/>
    <a:srgbClr val="E5A7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242" autoAdjust="0"/>
    <p:restoredTop sz="94700" autoAdjust="0"/>
  </p:normalViewPr>
  <p:slideViewPr>
    <p:cSldViewPr snapToGrid="0">
      <p:cViewPr varScale="1">
        <p:scale>
          <a:sx n="93" d="100"/>
          <a:sy n="93" d="100"/>
        </p:scale>
        <p:origin x="90" y="4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35AE0-FB02-4300-A841-9B27FB5C7BFC}" type="datetimeFigureOut">
              <a:rPr lang="ko-KR" altLang="en-US" smtClean="0"/>
              <a:t>2022-05-21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41990-1E19-4EE1-9A29-990A7A8EFC7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9392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2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5769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12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3994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13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2688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14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2230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15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4079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16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5232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22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668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23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0527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24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3055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25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3872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1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3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7153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3838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6420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2301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46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0020305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47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9771855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48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711180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5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961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6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921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7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277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8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089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9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418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10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577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11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135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2022-05-21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3447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2022-05-21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401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2022-05-21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2782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2022-05-21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2504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2022-05-21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3704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2022-05-21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8221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2022-05-21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6326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2022-05-21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7019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2022-05-21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1665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2022-05-21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9894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2022-05-21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0720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2022-05-21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1827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2022-05-21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6518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2022-05-21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1668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2022-05-21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2234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2022-05-21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7566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2022-05-21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142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2022-05-21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857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2022-05-21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2533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2022-05-21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500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2022-05-21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1014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2022-05-21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563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2022-05-21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86625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2022-05-21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390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2022-05-21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7076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2022-05-21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34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2022-05-21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616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2022-05-21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360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2022-05-21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9472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2022-05-21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1919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2022-05-21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0696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2022-05-21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5050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2022-05-21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207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2022-05-21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79667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2022-05-21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415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2022-05-21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486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2022-05-21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9445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2022-05-21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14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2022-05-21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575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2022-05-21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8735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2022-05-21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4352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2022-05-21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0762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2022-05-21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4783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2022-05-21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794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2022-05-21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1948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2022-05-21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3206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2022-05-21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0914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2022-05-21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2886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2022-05-21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1714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2022-05-21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2559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2022-05-21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7604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2022-05-21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7847410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2022-05-21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5043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2022-05-21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36833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2022-05-21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744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2022-05-21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649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2022-05-21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7018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2022-05-21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4434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2022-05-21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98846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2022-05-21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5599350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2022-05-21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723329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2022-05-21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93747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2022-05-21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440911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2022-05-21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023463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2022-05-21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7028657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2022-05-21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49588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2022-05-21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99811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2022-05-21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0239790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2022-05-21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2480989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2022-05-21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9622169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2022-05-21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566826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2022-05-21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5802242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2022-05-21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46886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2022-05-21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6123083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2022-05-21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7680490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2022-05-21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54672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2022-05-21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0479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2022-05-21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38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2022-05-21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847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/>
              <a:t>2022-05-21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920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2022-05-21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19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26" r:id="rId1"/>
    <p:sldLayoutId id="2147485527" r:id="rId2"/>
    <p:sldLayoutId id="2147485528" r:id="rId3"/>
    <p:sldLayoutId id="2147485529" r:id="rId4"/>
    <p:sldLayoutId id="2147485530" r:id="rId5"/>
    <p:sldLayoutId id="2147485531" r:id="rId6"/>
    <p:sldLayoutId id="2147485532" r:id="rId7"/>
    <p:sldLayoutId id="2147485533" r:id="rId8"/>
    <p:sldLayoutId id="2147485534" r:id="rId9"/>
    <p:sldLayoutId id="2147485535" r:id="rId10"/>
    <p:sldLayoutId id="2147485536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2022-05-21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83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30" r:id="rId1"/>
    <p:sldLayoutId id="2147485731" r:id="rId2"/>
    <p:sldLayoutId id="2147485732" r:id="rId3"/>
    <p:sldLayoutId id="2147485733" r:id="rId4"/>
    <p:sldLayoutId id="2147485734" r:id="rId5"/>
    <p:sldLayoutId id="2147485735" r:id="rId6"/>
    <p:sldLayoutId id="2147485736" r:id="rId7"/>
    <p:sldLayoutId id="2147485737" r:id="rId8"/>
    <p:sldLayoutId id="2147485738" r:id="rId9"/>
    <p:sldLayoutId id="2147485739" r:id="rId10"/>
    <p:sldLayoutId id="2147485740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2022-05-21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6785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822" r:id="rId1"/>
    <p:sldLayoutId id="2147486823" r:id="rId2"/>
    <p:sldLayoutId id="2147486824" r:id="rId3"/>
    <p:sldLayoutId id="2147486825" r:id="rId4"/>
    <p:sldLayoutId id="2147486826" r:id="rId5"/>
    <p:sldLayoutId id="2147486827" r:id="rId6"/>
    <p:sldLayoutId id="2147486828" r:id="rId7"/>
    <p:sldLayoutId id="2147486829" r:id="rId8"/>
    <p:sldLayoutId id="2147486830" r:id="rId9"/>
    <p:sldLayoutId id="2147486831" r:id="rId10"/>
    <p:sldLayoutId id="2147486832" r:id="rId11"/>
    <p:sldLayoutId id="2147486833" r:id="rId12"/>
    <p:sldLayoutId id="2147486834" r:id="rId13"/>
    <p:sldLayoutId id="2147486835" r:id="rId14"/>
    <p:sldLayoutId id="2147486836" r:id="rId15"/>
    <p:sldLayoutId id="2147486837" r:id="rId16"/>
    <p:sldLayoutId id="2147486838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A755C0-ECF6-48CC-BAE5-F70C1E0C6540}" type="datetimeFigureOut">
              <a:rPr lang="ko-KR" altLang="en-US" smtClean="0"/>
              <a:t>2022-05-21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16309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840" r:id="rId1"/>
    <p:sldLayoutId id="2147486841" r:id="rId2"/>
    <p:sldLayoutId id="2147486842" r:id="rId3"/>
    <p:sldLayoutId id="2147486843" r:id="rId4"/>
    <p:sldLayoutId id="2147486844" r:id="rId5"/>
    <p:sldLayoutId id="2147486845" r:id="rId6"/>
    <p:sldLayoutId id="2147486846" r:id="rId7"/>
    <p:sldLayoutId id="2147486847" r:id="rId8"/>
    <p:sldLayoutId id="2147486848" r:id="rId9"/>
    <p:sldLayoutId id="2147486849" r:id="rId10"/>
    <p:sldLayoutId id="2147486850" r:id="rId11"/>
    <p:sldLayoutId id="2147486851" r:id="rId12"/>
    <p:sldLayoutId id="2147486852" r:id="rId13"/>
    <p:sldLayoutId id="2147486853" r:id="rId14"/>
    <p:sldLayoutId id="2147486854" r:id="rId15"/>
    <p:sldLayoutId id="2147486855" r:id="rId16"/>
    <p:sldLayoutId id="2147486856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528916" y="4286715"/>
            <a:ext cx="8883156" cy="1323439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ko-KR" altLang="en-US" sz="4000" dirty="0">
                <a:ln w="6600">
                  <a:noFill/>
                  <a:prstDash val="solid"/>
                </a:ln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현대교회 유치부</a:t>
            </a:r>
            <a:endParaRPr lang="en-US" altLang="ko-KR" sz="4000" dirty="0">
              <a:ln w="6600">
                <a:noFill/>
                <a:prstDash val="solid"/>
              </a:ln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8916" y="1920872"/>
            <a:ext cx="8543364" cy="2060138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solidFill>
                  <a:srgbClr val="FFFF00"/>
                </a:solidFill>
                <a:effectLst>
                  <a:outerShdw blurRad="50800" dir="2700000" algn="tl" rotWithShape="0">
                    <a:schemeClr val="tx2">
                      <a:alpha val="40000"/>
                    </a:schemeClr>
                  </a:outerShdw>
                  <a:reflection stA="0" endPos="2000" dist="279400" dir="5400000" sy="-100000" algn="bl" rotWithShape="0"/>
                </a:effectLst>
                <a:latin typeface="Rockwell" panose="02060603020205020403" pitchFamily="18" charset="0"/>
                <a:ea typeface="휴먼모음T" panose="02030504000101010101" pitchFamily="18" charset="-127"/>
              </a:rPr>
              <a:t>찬양</a:t>
            </a:r>
            <a:endParaRPr lang="en-US" altLang="ko-KR" sz="115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solidFill>
                <a:srgbClr val="FFFF00"/>
              </a:solidFill>
              <a:effectLst>
                <a:outerShdw blurRad="50800" dir="2700000" algn="tl" rotWithShape="0">
                  <a:schemeClr val="tx2">
                    <a:alpha val="40000"/>
                  </a:schemeClr>
                </a:outerShdw>
                <a:reflection stA="0" endPos="2000" dist="279400" dir="5400000" sy="-100000" algn="bl" rotWithShape="0"/>
              </a:effectLst>
              <a:latin typeface="Rockwell" panose="02060603020205020403" pitchFamily="18" charset="0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0919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179011"/>
            <a:ext cx="12192000" cy="49064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8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 둘 셋 넷 다섯</a:t>
            </a:r>
            <a:endParaRPr lang="en-US" altLang="ko-KR" sz="8000" dirty="0" smtClean="0">
              <a:solidFill>
                <a:prstClr val="black">
                  <a:lumMod val="75000"/>
                  <a:lumOff val="2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8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셀 수 없는 </a:t>
            </a:r>
            <a:r>
              <a:rPr lang="ko-KR" altLang="en-US" sz="8000" dirty="0" smtClean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예수님 사랑 </a:t>
            </a:r>
            <a:endParaRPr lang="en-US" altLang="ko-KR" sz="8000" dirty="0" smtClean="0">
              <a:solidFill>
                <a:srgbClr val="FF51CC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rcRect l="6260" t="9065" r="4307" b="6106"/>
          <a:stretch/>
        </p:blipFill>
        <p:spPr>
          <a:xfrm>
            <a:off x="9888070" y="464394"/>
            <a:ext cx="2008094" cy="2028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7696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179011"/>
            <a:ext cx="12192000" cy="49064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8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여섯 일곱 여덟 아홉 열</a:t>
            </a:r>
            <a:endParaRPr lang="en-US" altLang="ko-KR" sz="8000" dirty="0" smtClean="0">
              <a:solidFill>
                <a:prstClr val="black">
                  <a:lumMod val="75000"/>
                  <a:lumOff val="2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8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셀 수 없는 </a:t>
            </a:r>
            <a:r>
              <a:rPr lang="ko-KR" altLang="en-US" sz="8000" dirty="0" smtClean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예수님 능력 </a:t>
            </a:r>
            <a:endParaRPr lang="en-US" altLang="ko-KR" sz="8000" dirty="0" smtClean="0">
              <a:solidFill>
                <a:srgbClr val="FF51CC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rcRect l="6260" t="9065" r="4307" b="6106"/>
          <a:stretch/>
        </p:blipFill>
        <p:spPr>
          <a:xfrm>
            <a:off x="9888070" y="464394"/>
            <a:ext cx="2008094" cy="2028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9222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930139"/>
            <a:ext cx="12192000" cy="52343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3086100" lvl="7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복음을 심었습니다</a:t>
            </a:r>
            <a:r>
              <a:rPr lang="en-US" altLang="ko-KR" sz="6000" dirty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어디</a:t>
            </a:r>
            <a:r>
              <a:rPr lang="en-US" altLang="ko-KR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?)</a:t>
            </a:r>
          </a:p>
          <a:p>
            <a:pPr marL="3086100" lvl="7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복음이</a:t>
            </a:r>
            <a:r>
              <a:rPr lang="en-US" altLang="ko-KR" sz="6000" dirty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싹이 났네요 </a:t>
            </a:r>
            <a:r>
              <a:rPr lang="en-US" altLang="ko-KR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정말</a:t>
            </a:r>
            <a:r>
              <a:rPr lang="en-US" altLang="ko-KR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?)</a:t>
            </a:r>
          </a:p>
          <a:p>
            <a:pPr marL="3086100" lvl="7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srgbClr val="1BB522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복음이 자랐습니다</a:t>
            </a:r>
            <a:endParaRPr lang="en-US" altLang="ko-KR" sz="6000" dirty="0" smtClean="0">
              <a:solidFill>
                <a:srgbClr val="1BB522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3086100" lvl="7" indent="0" algn="ctr">
              <a:buClr>
                <a:srgbClr val="38540A"/>
              </a:buClr>
              <a:buFont typeface="Wingdings 3" charset="2"/>
              <a:buNone/>
            </a:pPr>
            <a:r>
              <a:rPr lang="en-US" altLang="ko-KR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30</a:t>
            </a:r>
            <a:r>
              <a:rPr lang="ko-KR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배 맺었습니다 </a:t>
            </a:r>
            <a:endParaRPr lang="en-US" altLang="ko-KR" sz="6000" dirty="0" smtClean="0">
              <a:solidFill>
                <a:prstClr val="black">
                  <a:lumMod val="75000"/>
                  <a:lumOff val="2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0" y="0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복음을 심었습니다</a:t>
            </a:r>
            <a:endParaRPr lang="ko-KR" altLang="en-US" sz="54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291" y="2208943"/>
            <a:ext cx="6644968" cy="386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16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179011"/>
            <a:ext cx="12192000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1714500" lvl="4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사랑을 심었습니다 </a:t>
            </a:r>
            <a:r>
              <a:rPr lang="en-US" altLang="ko-KR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어디</a:t>
            </a:r>
            <a:r>
              <a:rPr lang="en-US" altLang="ko-KR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?)</a:t>
            </a:r>
          </a:p>
          <a:p>
            <a:pPr marL="1714500" lvl="4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사랑이 싹이 났네요 </a:t>
            </a:r>
            <a:r>
              <a:rPr lang="en-US" altLang="ko-KR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정말</a:t>
            </a:r>
            <a:r>
              <a:rPr lang="en-US" altLang="ko-KR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?)</a:t>
            </a:r>
          </a:p>
          <a:p>
            <a:pPr marL="1714500" lvl="4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srgbClr val="1BB522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사랑이 자랐습니다</a:t>
            </a:r>
            <a:endParaRPr lang="en-US" altLang="ko-KR" sz="6000" dirty="0" smtClean="0">
              <a:solidFill>
                <a:srgbClr val="1BB522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1714500" lvl="4" indent="0" algn="ctr">
              <a:buClr>
                <a:srgbClr val="38540A"/>
              </a:buClr>
              <a:buFont typeface="Wingdings 3" charset="2"/>
              <a:buNone/>
            </a:pPr>
            <a:r>
              <a:rPr lang="en-US" altLang="ko-KR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60</a:t>
            </a:r>
            <a:r>
              <a:rPr lang="ko-KR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배 맺었습니다 </a:t>
            </a:r>
            <a:r>
              <a:rPr lang="en-US" altLang="ko-KR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6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라</a:t>
            </a:r>
            <a:r>
              <a:rPr lang="ko-KR" altLang="en-US" sz="60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라라라</a:t>
            </a:r>
            <a:r>
              <a:rPr lang="en-US" altLang="ko-KR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212" y="3632249"/>
            <a:ext cx="1455913" cy="98151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20" y="1797893"/>
            <a:ext cx="2882901" cy="1943528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249" y="4841988"/>
            <a:ext cx="905838" cy="61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84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179011"/>
            <a:ext cx="12192000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2171700" lvl="5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믿음을 심었습니다 </a:t>
            </a:r>
            <a:r>
              <a:rPr lang="en-US" altLang="ko-KR" sz="5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5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어디</a:t>
            </a:r>
            <a:r>
              <a:rPr lang="en-US" altLang="ko-KR" sz="5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?)</a:t>
            </a:r>
          </a:p>
          <a:p>
            <a:pPr marL="2171700" lvl="5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믿음이 싹이 났네요 </a:t>
            </a:r>
            <a:r>
              <a:rPr lang="en-US" altLang="ko-KR" sz="5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5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맘속에</a:t>
            </a:r>
            <a:r>
              <a:rPr lang="en-US" altLang="ko-KR" sz="5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</a:p>
          <a:p>
            <a:pPr marL="2171700" lvl="5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600" dirty="0" smtClean="0">
                <a:solidFill>
                  <a:srgbClr val="1BB522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믿음이 자랐습니다</a:t>
            </a:r>
            <a:endParaRPr lang="en-US" altLang="ko-KR" sz="5600" dirty="0">
              <a:solidFill>
                <a:srgbClr val="1BB522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2171700" lvl="5" indent="0" algn="ctr">
              <a:buClr>
                <a:srgbClr val="38540A"/>
              </a:buClr>
              <a:buFont typeface="Wingdings 3" charset="2"/>
              <a:buNone/>
            </a:pPr>
            <a:r>
              <a:rPr lang="en-US" altLang="ko-KR" sz="5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100</a:t>
            </a:r>
            <a:r>
              <a:rPr lang="ko-KR" altLang="en-US" sz="5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배 맺었습니다 </a:t>
            </a:r>
            <a:r>
              <a:rPr lang="en-US" altLang="ko-KR" sz="5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56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라라라라</a:t>
            </a:r>
            <a:r>
              <a:rPr lang="en-US" altLang="ko-KR" sz="5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35246" y="1078787"/>
            <a:ext cx="4495586" cy="459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30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179011"/>
            <a:ext cx="12192000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2628900" lvl="6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복음을 심었습니다</a:t>
            </a:r>
            <a:r>
              <a:rPr lang="en-US" altLang="ko-KR" sz="5600" dirty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5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5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어디</a:t>
            </a:r>
            <a:r>
              <a:rPr lang="en-US" altLang="ko-KR" sz="5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?)</a:t>
            </a:r>
          </a:p>
          <a:p>
            <a:pPr marL="2628900" lvl="6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복음이</a:t>
            </a:r>
            <a:r>
              <a:rPr lang="en-US" altLang="ko-KR" sz="5600" dirty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5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싹이 났네요 </a:t>
            </a:r>
            <a:r>
              <a:rPr lang="en-US" altLang="ko-KR" sz="5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5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맘속에</a:t>
            </a:r>
            <a:r>
              <a:rPr lang="en-US" altLang="ko-KR" sz="5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</a:p>
          <a:p>
            <a:pPr marL="2628900" lvl="6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600" dirty="0" smtClean="0">
                <a:solidFill>
                  <a:srgbClr val="1BB522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복음이 자랐습니다 </a:t>
            </a:r>
            <a:r>
              <a:rPr lang="en-US" altLang="ko-KR" sz="5600" dirty="0" smtClean="0">
                <a:solidFill>
                  <a:srgbClr val="1BB522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5600" dirty="0" smtClean="0">
                <a:solidFill>
                  <a:srgbClr val="1BB522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사랑해</a:t>
            </a:r>
            <a:r>
              <a:rPr lang="en-US" altLang="ko-KR" sz="5600" dirty="0" smtClean="0">
                <a:solidFill>
                  <a:srgbClr val="1BB522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</a:p>
          <a:p>
            <a:pPr marL="2628900" lvl="6" indent="0" algn="ctr">
              <a:buClr>
                <a:srgbClr val="38540A"/>
              </a:buClr>
              <a:buFont typeface="Wingdings 3" charset="2"/>
              <a:buNone/>
            </a:pPr>
            <a:r>
              <a:rPr lang="en-US" altLang="ko-KR" sz="5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100</a:t>
            </a:r>
            <a:r>
              <a:rPr lang="ko-KR" altLang="en-US" sz="5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배 맺었습니다 </a:t>
            </a:r>
            <a:endParaRPr lang="en-US" altLang="ko-KR" sz="5600" dirty="0" smtClean="0">
              <a:solidFill>
                <a:prstClr val="black">
                  <a:lumMod val="75000"/>
                  <a:lumOff val="2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6031" y="1859623"/>
            <a:ext cx="3686122" cy="325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4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883149"/>
            <a:ext cx="12192000" cy="54560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3543300" lvl="8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8000" b="1" dirty="0" smtClean="0">
                <a:solidFill>
                  <a:srgbClr val="FF51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사랑이 자랐습니다</a:t>
            </a:r>
            <a:endParaRPr lang="en-US" altLang="ko-KR" sz="8000" b="1" dirty="0" smtClean="0">
              <a:solidFill>
                <a:srgbClr val="FF51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3543300" lvl="8" indent="0" algn="ctr">
              <a:buClr>
                <a:srgbClr val="38540A"/>
              </a:buClr>
              <a:buFont typeface="Wingdings 3" charset="2"/>
              <a:buNone/>
            </a:pPr>
            <a:r>
              <a:rPr lang="en-US" altLang="ko-KR" sz="6800" b="1" dirty="0" smtClean="0">
                <a:solidFill>
                  <a:srgbClr val="FF51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100</a:t>
            </a:r>
            <a:r>
              <a:rPr lang="ko-KR" altLang="en-US" sz="6800" b="1" dirty="0" smtClean="0">
                <a:solidFill>
                  <a:srgbClr val="FF51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배 맺었습니다 </a:t>
            </a:r>
            <a:endParaRPr lang="en-US" altLang="ko-KR" sz="6800" b="1" dirty="0" smtClean="0">
              <a:solidFill>
                <a:srgbClr val="FF51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47" y="1469202"/>
            <a:ext cx="4804785" cy="382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81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5000">
              <a:schemeClr val="bg2">
                <a:tint val="97000"/>
                <a:hueMod val="162000"/>
                <a:satMod val="200000"/>
                <a:lumMod val="124000"/>
              </a:schemeClr>
            </a:gs>
            <a:gs pos="77000">
              <a:schemeClr val="tx1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-8534"/>
            <a:ext cx="12192000" cy="10475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-85618" y="2405274"/>
            <a:ext cx="1227761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8000" dirty="0" smtClea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주님 나를 </a:t>
            </a:r>
            <a:r>
              <a:rPr lang="ko-KR" altLang="en-US" sz="66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가까이 부르시네</a:t>
            </a:r>
            <a:endParaRPr lang="en-US" altLang="ko-KR" sz="6600" dirty="0" smtClean="0"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8000" dirty="0" smtClea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주님</a:t>
            </a:r>
            <a:r>
              <a:rPr lang="ko-KR" altLang="en-US" sz="6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께</a:t>
            </a:r>
            <a:r>
              <a:rPr lang="ko-KR" altLang="en-US" sz="66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서 초대하신 즐거운 예배</a:t>
            </a:r>
            <a:endParaRPr lang="en-US" altLang="ko-KR" sz="6600" dirty="0" smtClean="0"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endParaRPr lang="en-US" altLang="ko-KR" sz="7200" dirty="0"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196788" y="116889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기쁨의 예배</a:t>
            </a:r>
            <a:endParaRPr lang="ko-KR" altLang="en-US" sz="5400" dirty="0">
              <a:solidFill>
                <a:srgbClr val="FF51CC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2219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5000">
              <a:schemeClr val="bg2">
                <a:tint val="97000"/>
                <a:hueMod val="162000"/>
                <a:satMod val="200000"/>
                <a:lumMod val="124000"/>
              </a:schemeClr>
            </a:gs>
            <a:gs pos="77000">
              <a:schemeClr val="tx1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-8534"/>
            <a:ext cx="12192000" cy="10475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-215758" y="2292257"/>
            <a:ext cx="1227761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8000" dirty="0" smtClea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나는 기쁨</a:t>
            </a:r>
            <a:r>
              <a:rPr lang="ko-KR" altLang="en-US" sz="60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으로 </a:t>
            </a:r>
            <a:r>
              <a:rPr lang="ko-KR" altLang="en-US" sz="8000" dirty="0" smtClea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주님</a:t>
            </a:r>
            <a:r>
              <a:rPr lang="ko-KR" altLang="en-US" sz="60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께 나가</a:t>
            </a:r>
            <a:endParaRPr lang="en-US" altLang="ko-KR" sz="6000" dirty="0" smtClean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72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주님을 바라보고 </a:t>
            </a: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196788" y="116889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ko-KR" altLang="en-US" sz="5400" dirty="0">
              <a:solidFill>
                <a:srgbClr val="FF51CC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392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5000">
              <a:schemeClr val="bg2">
                <a:tint val="97000"/>
                <a:hueMod val="162000"/>
                <a:satMod val="200000"/>
                <a:lumMod val="124000"/>
              </a:schemeClr>
            </a:gs>
            <a:gs pos="77000">
              <a:schemeClr val="tx1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-8534"/>
            <a:ext cx="12192000" cy="10475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-184935" y="2302532"/>
            <a:ext cx="1227761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72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주님의 </a:t>
            </a:r>
            <a:r>
              <a:rPr lang="ko-KR" altLang="en-US" sz="72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손을 잡고</a:t>
            </a:r>
            <a:endParaRPr lang="en-US" altLang="ko-KR" sz="7200" dirty="0" smtClean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8000" dirty="0" smtClea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주님처럼 노래하래요</a:t>
            </a:r>
            <a:endParaRPr lang="en-US" altLang="ko-KR" sz="6600" dirty="0" smtClean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196788" y="116889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ko-KR" altLang="en-US" sz="5400" dirty="0">
              <a:solidFill>
                <a:srgbClr val="FF51CC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5735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1" y="1600353"/>
            <a:ext cx="12191999" cy="4693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None/>
            </a:pPr>
            <a:r>
              <a:rPr lang="ko-KR" altLang="en-US" sz="6600" dirty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예쁜 마음 담아서 정성으로 드려요</a:t>
            </a:r>
          </a:p>
          <a:p>
            <a:pPr marL="400050" lvl="1" indent="0" algn="ctr">
              <a:buClr>
                <a:srgbClr val="38540A"/>
              </a:buClr>
              <a:buNone/>
            </a:pPr>
            <a:r>
              <a:rPr lang="ko-KR" altLang="en-US" sz="6600" dirty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귀 쫑긋 세우고 </a:t>
            </a:r>
            <a:endParaRPr lang="en-US" altLang="ko-KR" sz="6600" dirty="0" smtClean="0">
              <a:solidFill>
                <a:schemeClr val="bg1">
                  <a:lumMod val="65000"/>
                  <a:lumOff val="3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None/>
            </a:pPr>
            <a:r>
              <a:rPr lang="ko-KR" altLang="en-US" sz="6600" dirty="0" smtClean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말씀</a:t>
            </a:r>
            <a:r>
              <a:rPr lang="ko-KR" altLang="en-US" sz="66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600" dirty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듣고 </a:t>
            </a:r>
            <a:r>
              <a:rPr lang="ko-KR" altLang="en-US" sz="6600" dirty="0" smtClean="0"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쑥쑥 </a:t>
            </a:r>
            <a:r>
              <a:rPr lang="ko-KR" altLang="en-US" sz="4400" dirty="0" smtClean="0"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↑↑</a:t>
            </a:r>
            <a:endParaRPr lang="ko-KR" altLang="en-US" sz="4400" dirty="0">
              <a:solidFill>
                <a:srgbClr val="0066FF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693613" y="294290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예배드려요</a:t>
            </a:r>
            <a:endParaRPr lang="ko-KR" altLang="en-US" sz="54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3523" y="-1400410"/>
            <a:ext cx="5381066" cy="3905993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7" t="40127" r="26030" b="16191"/>
          <a:stretch/>
        </p:blipFill>
        <p:spPr>
          <a:xfrm>
            <a:off x="8500535" y="4532980"/>
            <a:ext cx="607608" cy="534571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7" t="40127" r="26030" b="16191"/>
          <a:stretch/>
        </p:blipFill>
        <p:spPr>
          <a:xfrm>
            <a:off x="7778666" y="438323"/>
            <a:ext cx="1461664" cy="128596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7" t="40127" r="26030" b="16191"/>
          <a:stretch/>
        </p:blipFill>
        <p:spPr>
          <a:xfrm>
            <a:off x="9024056" y="4532980"/>
            <a:ext cx="607608" cy="53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91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5000">
              <a:schemeClr val="bg2">
                <a:tint val="97000"/>
                <a:hueMod val="162000"/>
                <a:satMod val="200000"/>
                <a:lumMod val="124000"/>
              </a:schemeClr>
            </a:gs>
            <a:gs pos="77000">
              <a:schemeClr val="tx1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-8534"/>
            <a:ext cx="12192000" cy="10475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-215758" y="2045678"/>
            <a:ext cx="1227761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7200" dirty="0" smtClean="0">
                <a:solidFill>
                  <a:schemeClr val="accent3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기쁨의 예배를</a:t>
            </a:r>
            <a:r>
              <a:rPr lang="ko-KR" altLang="en-US" sz="6000" dirty="0" smtClean="0">
                <a:solidFill>
                  <a:schemeClr val="accent3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7200" dirty="0" smtClean="0">
                <a:solidFill>
                  <a:schemeClr val="accent3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주님께 드려요</a:t>
            </a:r>
            <a:endParaRPr lang="en-US" altLang="ko-KR" sz="7200" dirty="0" smtClean="0">
              <a:solidFill>
                <a:schemeClr val="accent3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7200" dirty="0" smtClean="0">
                <a:solidFill>
                  <a:schemeClr val="accent3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날 구원하신 </a:t>
            </a:r>
            <a:endParaRPr lang="en-US" altLang="ko-KR" sz="7200" dirty="0" smtClean="0">
              <a:solidFill>
                <a:schemeClr val="accent3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8000" dirty="0" err="1" smtClea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그사랑</a:t>
            </a:r>
            <a:r>
              <a:rPr lang="ko-KR" altLang="en-US" sz="8000" dirty="0" smtClea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감사해요</a:t>
            </a:r>
            <a:endParaRPr lang="en-US" altLang="ko-KR" sz="6000" dirty="0" smtClean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196788" y="116889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ko-KR" altLang="en-US" sz="5400" dirty="0">
              <a:solidFill>
                <a:srgbClr val="FF51CC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6271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5000">
              <a:schemeClr val="bg2">
                <a:tint val="97000"/>
                <a:hueMod val="162000"/>
                <a:satMod val="200000"/>
                <a:lumMod val="124000"/>
              </a:schemeClr>
            </a:gs>
            <a:gs pos="77000">
              <a:schemeClr val="tx1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-8534"/>
            <a:ext cx="12192000" cy="10475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-85618" y="1768275"/>
            <a:ext cx="1227761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7200" dirty="0" smtClean="0">
                <a:solidFill>
                  <a:schemeClr val="accent3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기쁨의 예배를 주님께 드려요</a:t>
            </a:r>
            <a:endParaRPr lang="en-US" altLang="ko-KR" sz="7200" dirty="0" smtClean="0">
              <a:solidFill>
                <a:schemeClr val="accent3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7200" dirty="0" smtClean="0">
                <a:solidFill>
                  <a:schemeClr val="accent3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내가 </a:t>
            </a:r>
            <a:r>
              <a:rPr lang="ko-KR" altLang="en-US" sz="7200" dirty="0" err="1" smtClean="0">
                <a:solidFill>
                  <a:schemeClr val="accent3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있는곳</a:t>
            </a:r>
            <a:r>
              <a:rPr lang="ko-KR" altLang="en-US" sz="7200" dirty="0" smtClean="0">
                <a:solidFill>
                  <a:schemeClr val="accent3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어디서나</a:t>
            </a:r>
            <a:endParaRPr lang="en-US" altLang="ko-KR" sz="7200" dirty="0" smtClean="0">
              <a:solidFill>
                <a:schemeClr val="accent3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9600" dirty="0" smtClea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주님 찬양</a:t>
            </a:r>
            <a:r>
              <a:rPr lang="ko-KR" altLang="en-US" sz="7200" dirty="0" smtClea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해요</a:t>
            </a:r>
            <a:endParaRPr lang="en-US" altLang="ko-KR" sz="7200" dirty="0" smtClean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196788" y="116889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ko-KR" altLang="en-US" sz="5400" dirty="0">
              <a:solidFill>
                <a:srgbClr val="FF51CC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3338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089364"/>
            <a:ext cx="12192000" cy="490647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주께서 바라보시는 사람</a:t>
            </a:r>
            <a:endParaRPr lang="en-US" altLang="ko-KR" sz="68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그 마음이 주를 향한 사람</a:t>
            </a:r>
            <a:endParaRPr lang="en-US" altLang="ko-KR" sz="68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어떠한 상황에도 주를 바라보네</a:t>
            </a:r>
            <a:endParaRPr lang="en-US" altLang="ko-KR" sz="68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672268" y="199093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주께서 바라보시는 사람</a:t>
            </a:r>
            <a:endParaRPr lang="ko-KR" altLang="en-US" sz="54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rcRect r="62270" b="9616"/>
          <a:stretch/>
        </p:blipFill>
        <p:spPr>
          <a:xfrm>
            <a:off x="5078306" y="4051633"/>
            <a:ext cx="1945740" cy="280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7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1" y="644439"/>
            <a:ext cx="12192000" cy="518100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None/>
            </a:pPr>
            <a:r>
              <a:rPr lang="ko-KR" altLang="en-US" sz="68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주께서 바라보시는 사람</a:t>
            </a:r>
          </a:p>
          <a:p>
            <a:pPr marL="400050" lvl="1" indent="0" algn="ctr">
              <a:buClr>
                <a:srgbClr val="38540A"/>
              </a:buClr>
              <a:buNone/>
            </a:pPr>
            <a:r>
              <a:rPr lang="ko-KR" altLang="en-US" sz="6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마음이 깨끗한 사람</a:t>
            </a:r>
            <a:endParaRPr lang="en-US" altLang="ko-KR" sz="68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None/>
            </a:pPr>
            <a:r>
              <a:rPr lang="ko-KR" altLang="en-US" sz="6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죄 앞에 </a:t>
            </a:r>
            <a:r>
              <a:rPr lang="ko-KR" altLang="en-US" sz="68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용기내어</a:t>
            </a:r>
            <a:r>
              <a:rPr lang="ko-KR" altLang="en-US" sz="6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주께 회개하네</a:t>
            </a:r>
            <a:endParaRPr lang="ko-KR" altLang="en-US" sz="6800" dirty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3388" y="4875498"/>
            <a:ext cx="3292721" cy="198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30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1" y="496877"/>
            <a:ext cx="12191999" cy="5417946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None/>
            </a:pPr>
            <a:r>
              <a:rPr lang="ko-KR" altLang="en-US" sz="60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주께서 바라보시는 사람</a:t>
            </a:r>
          </a:p>
          <a:p>
            <a:pPr marL="400050" lvl="1" indent="0" algn="ctr">
              <a:buClr>
                <a:srgbClr val="38540A"/>
              </a:buClr>
              <a:buNone/>
            </a:pPr>
            <a:r>
              <a:rPr lang="ko-KR" altLang="en-US" sz="6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마음으로 주를 높이는 사람</a:t>
            </a:r>
            <a:endParaRPr lang="en-US" altLang="ko-KR" sz="60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None/>
            </a:pPr>
            <a:r>
              <a:rPr lang="ko-KR" altLang="en-US" sz="6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모든 삶 속에서 왕 되신 주를 경배해</a:t>
            </a:r>
            <a:endParaRPr lang="en-US" altLang="ko-KR" sz="60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None/>
            </a:pPr>
            <a:r>
              <a:rPr lang="ko-KR" altLang="en-US" sz="6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내가 그 사람 되길 원하네</a:t>
            </a:r>
            <a:endParaRPr lang="ko-KR" altLang="en-US" sz="6000" dirty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/>
          <a:srcRect l="55413" t="59676" r="28422" b="16894"/>
          <a:stretch/>
        </p:blipFill>
        <p:spPr>
          <a:xfrm>
            <a:off x="1534042" y="4340668"/>
            <a:ext cx="2950976" cy="2405973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/>
          <a:srcRect l="65359" t="68845" r="27644" b="16289"/>
          <a:stretch/>
        </p:blipFill>
        <p:spPr>
          <a:xfrm>
            <a:off x="9357646" y="5331429"/>
            <a:ext cx="1277218" cy="1526571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2632228" y="6649375"/>
            <a:ext cx="7364027" cy="96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436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489693"/>
            <a:ext cx="12191999" cy="5417946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None/>
            </a:pPr>
            <a:r>
              <a:rPr lang="ko-KR" altLang="en-US" sz="60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주께서 바라보시는 사람</a:t>
            </a:r>
          </a:p>
          <a:p>
            <a:pPr marL="400050" lvl="1" indent="0" algn="ctr">
              <a:buClr>
                <a:srgbClr val="38540A"/>
              </a:buClr>
              <a:buNone/>
            </a:pPr>
            <a:r>
              <a:rPr lang="ko-KR" altLang="en-US" sz="6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마음으로 주를 높이는 사람</a:t>
            </a:r>
            <a:endParaRPr lang="en-US" altLang="ko-KR" sz="60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None/>
            </a:pPr>
            <a:r>
              <a:rPr lang="ko-KR" altLang="en-US" sz="6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모든 삶 속에서 왕 되신 주를 경배해</a:t>
            </a:r>
            <a:endParaRPr lang="en-US" altLang="ko-KR" sz="60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None/>
            </a:pPr>
            <a:r>
              <a:rPr lang="ko-KR" altLang="en-US" sz="6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내가 바로 그 사람 되길 원하네</a:t>
            </a:r>
            <a:endParaRPr lang="ko-KR" altLang="en-US" sz="6000" dirty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rcRect l="55413" t="59676" r="28422" b="16894"/>
          <a:stretch/>
        </p:blipFill>
        <p:spPr>
          <a:xfrm>
            <a:off x="4620511" y="4452027"/>
            <a:ext cx="2950976" cy="240597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/>
          <a:srcRect l="65359" t="68845" r="27644" b="16289"/>
          <a:stretch/>
        </p:blipFill>
        <p:spPr>
          <a:xfrm>
            <a:off x="6932878" y="5324804"/>
            <a:ext cx="1277218" cy="1526571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447448">
            <a:off x="5462440" y="4846958"/>
            <a:ext cx="2063010" cy="212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63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1524000" y="617235"/>
            <a:ext cx="9144001" cy="5431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3139439" y="2135019"/>
            <a:ext cx="6035040" cy="2060138"/>
          </a:xfrm>
          <a:prstGeom prst="flowChartAlternateProcess">
            <a:avLst/>
          </a:prstGeom>
          <a:noFill/>
          <a:ln w="762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solidFill>
                  <a:srgbClr val="FFFF00"/>
                </a:solidFill>
                <a:effectLst>
                  <a:outerShdw blurRad="50800" dir="2700000" algn="tl" rotWithShape="0">
                    <a:schemeClr val="tx2">
                      <a:alpha val="40000"/>
                    </a:schemeClr>
                  </a:outerShdw>
                  <a:reflection stA="0" endPos="2000" dist="279400" dir="5400000" sy="-100000" algn="bl" rotWithShape="0"/>
                </a:effectLst>
                <a:latin typeface="Rockwell" panose="02060603020205020403" pitchFamily="18" charset="0"/>
                <a:ea typeface="휴먼모음T" panose="02030504000101010101" pitchFamily="18" charset="-127"/>
              </a:rPr>
              <a:t>예배</a:t>
            </a:r>
            <a:endParaRPr lang="en-US" altLang="ko-KR" sz="115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solidFill>
                <a:srgbClr val="FFFF00"/>
              </a:solidFill>
              <a:effectLst>
                <a:outerShdw blurRad="50800" dir="2700000" algn="tl" rotWithShape="0">
                  <a:schemeClr val="tx2">
                    <a:alpha val="40000"/>
                  </a:schemeClr>
                </a:outerShdw>
                <a:reflection stA="0" endPos="2000" dist="279400" dir="5400000" sy="-100000" algn="bl" rotWithShape="0"/>
              </a:effectLst>
              <a:latin typeface="Rockwell" panose="02060603020205020403" pitchFamily="18" charset="0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7120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-1"/>
            <a:ext cx="12192000" cy="6858001"/>
          </a:xfrm>
          <a:prstGeom prst="roundRect">
            <a:avLst>
              <a:gd name="adj" fmla="val 1373"/>
            </a:avLst>
          </a:prstGeom>
          <a:solidFill>
            <a:schemeClr val="accent1">
              <a:lumMod val="75000"/>
            </a:schemeClr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dirty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524000" y="3068638"/>
            <a:ext cx="9144000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en-US" altLang="ko-KR" sz="5500" dirty="0">
                <a:latin typeface="-굴렁쇠M" pitchFamily="18" charset="-127"/>
                <a:ea typeface="-굴렁쇠M" pitchFamily="18" charset="-127"/>
              </a:rPr>
              <a:t>1.</a:t>
            </a: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초로로로로로로롱 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  <a:p>
            <a:pPr algn="ctr">
              <a:lnSpc>
                <a:spcPct val="90000"/>
              </a:lnSpc>
              <a:defRPr/>
            </a:pP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빛나는 눈으로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  <a:p>
            <a:pPr algn="ctr">
              <a:lnSpc>
                <a:spcPct val="90000"/>
              </a:lnSpc>
              <a:defRPr/>
            </a:pP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두근두근두근두근 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  <a:p>
            <a:pPr algn="ctr">
              <a:lnSpc>
                <a:spcPct val="90000"/>
              </a:lnSpc>
              <a:defRPr/>
            </a:pP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설레는 맘으로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</p:txBody>
      </p:sp>
      <p:pic>
        <p:nvPicPr>
          <p:cNvPr id="2052" name="Picture 5" descr="005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424" y="62753"/>
            <a:ext cx="9144000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006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53788" y="0"/>
            <a:ext cx="12084424" cy="6784976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dirty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524000" y="3068638"/>
            <a:ext cx="9144000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하나님께 예배드립니다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  <a:p>
            <a:pPr algn="ctr">
              <a:lnSpc>
                <a:spcPct val="90000"/>
              </a:lnSpc>
              <a:defRPr/>
            </a:pP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기쁘게 받아주세요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</p:txBody>
      </p:sp>
      <p:pic>
        <p:nvPicPr>
          <p:cNvPr id="3076" name="Picture 5" descr="005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73024"/>
            <a:ext cx="9144000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547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0" y="-101600"/>
            <a:ext cx="12192000" cy="6959601"/>
          </a:xfrm>
          <a:prstGeom prst="roundRect">
            <a:avLst>
              <a:gd name="adj" fmla="val 5197"/>
            </a:avLst>
          </a:prstGeom>
          <a:solidFill>
            <a:schemeClr val="accent5">
              <a:lumMod val="50000"/>
            </a:schemeClr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dirty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524000" y="3068638"/>
            <a:ext cx="9144000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en-US" altLang="ko-KR" sz="5500" dirty="0">
                <a:latin typeface="-굴렁쇠M" pitchFamily="18" charset="-127"/>
                <a:ea typeface="-굴렁쇠M" pitchFamily="18" charset="-127"/>
              </a:rPr>
              <a:t>2, </a:t>
            </a: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또로로로로로로롱 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  <a:p>
            <a:pPr algn="ctr">
              <a:lnSpc>
                <a:spcPct val="90000"/>
              </a:lnSpc>
              <a:defRPr/>
            </a:pP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맑은 샘물처럼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  <a:p>
            <a:pPr algn="ctr">
              <a:lnSpc>
                <a:spcPct val="90000"/>
              </a:lnSpc>
              <a:defRPr/>
            </a:pP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반짝반짝반짝반짝 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  <a:p>
            <a:pPr algn="ctr">
              <a:lnSpc>
                <a:spcPct val="90000"/>
              </a:lnSpc>
              <a:defRPr/>
            </a:pP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밝은 해님처럼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</p:txBody>
      </p:sp>
      <p:pic>
        <p:nvPicPr>
          <p:cNvPr id="4100" name="Picture 5" descr="005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172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79011"/>
            <a:ext cx="1228164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None/>
            </a:pPr>
            <a:endParaRPr lang="en-US" altLang="ko-KR" sz="6000" dirty="0" smtClean="0">
              <a:solidFill>
                <a:schemeClr val="bg1">
                  <a:lumMod val="65000"/>
                  <a:lumOff val="3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None/>
            </a:pPr>
            <a:r>
              <a:rPr lang="ko-KR" altLang="en-US" sz="60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예쁜 </a:t>
            </a:r>
            <a:r>
              <a:rPr lang="ko-KR" altLang="en-US" sz="6000" dirty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두 눈 꼭 감고 기도하며 </a:t>
            </a:r>
            <a:r>
              <a:rPr lang="ko-KR" altLang="en-US" sz="6000" dirty="0" smtClea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아멘</a:t>
            </a:r>
            <a:endParaRPr lang="en-US" altLang="ko-KR" sz="6000" dirty="0" smtClean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None/>
            </a:pPr>
            <a:r>
              <a:rPr lang="ko-KR" altLang="en-US" sz="6000" dirty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사랑하는 아버지 우리 </a:t>
            </a:r>
            <a:r>
              <a:rPr lang="ko-KR" altLang="en-US" sz="6000" dirty="0"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</a:t>
            </a:r>
          </a:p>
          <a:p>
            <a:pPr marL="400050" lvl="1" indent="0" algn="ctr">
              <a:buClr>
                <a:srgbClr val="38540A"/>
              </a:buClr>
              <a:buNone/>
            </a:pPr>
            <a:r>
              <a:rPr lang="ko-KR" altLang="en-US" sz="6000" dirty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날마다 잊지 않고 기억할래요</a:t>
            </a:r>
          </a:p>
          <a:p>
            <a:pPr marL="400050" lvl="1" indent="0" algn="ctr">
              <a:buClr>
                <a:srgbClr val="38540A"/>
              </a:buClr>
              <a:buNone/>
            </a:pPr>
            <a:endParaRPr lang="ko-KR" altLang="en-US" sz="5400" dirty="0">
              <a:solidFill>
                <a:schemeClr val="bg1">
                  <a:lumMod val="65000"/>
                  <a:lumOff val="3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0605" y="-1674870"/>
            <a:ext cx="5381066" cy="3905993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4"/>
          <a:srcRect l="6260" t="9065" r="4930" b="9759"/>
          <a:stretch/>
        </p:blipFill>
        <p:spPr>
          <a:xfrm>
            <a:off x="8444750" y="143657"/>
            <a:ext cx="1353673" cy="13176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9586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0" y="0"/>
            <a:ext cx="12192000" cy="6858001"/>
          </a:xfrm>
          <a:prstGeom prst="roundRect">
            <a:avLst>
              <a:gd name="adj" fmla="val 2064"/>
            </a:avLst>
          </a:prstGeom>
          <a:solidFill>
            <a:schemeClr val="accent5">
              <a:lumMod val="50000"/>
            </a:schemeClr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dirty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524000" y="3068638"/>
            <a:ext cx="9144000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소중하게 쓰임 받을래요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  <a:p>
            <a:pPr algn="ctr">
              <a:lnSpc>
                <a:spcPct val="90000"/>
              </a:lnSpc>
              <a:defRPr/>
            </a:pP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기쁘게 받아주세요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</p:txBody>
      </p:sp>
      <p:pic>
        <p:nvPicPr>
          <p:cNvPr id="5124" name="Picture 5" descr="005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53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1524000" y="1224808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3017658" y="2316327"/>
            <a:ext cx="6691117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믿사오며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믿사오니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18895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1398494" y="857254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402541" y="1559859"/>
            <a:ext cx="7386917" cy="3890682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 빌라도에게 고난을 받으사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90418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1524000" y="1039641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3017658" y="2008564"/>
            <a:ext cx="6156684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오르사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075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1524000" y="1039641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599764" y="2178423"/>
            <a:ext cx="7085567" cy="3158069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믿사오며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287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647" y="0"/>
            <a:ext cx="11958918" cy="6678751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altLang="ko-KR" sz="4000" dirty="0" smtClean="0">
              <a:latin typeface="휴먼모음T" panose="02030504000101010101" pitchFamily="18" charset="-127"/>
              <a:ea typeface="휴먼모음T" panose="02030504000101010101" pitchFamily="18" charset="-127"/>
              <a:cs typeface="Arial" panose="020B0604020202020204" pitchFamily="34" charset="0"/>
            </a:endParaRPr>
          </a:p>
          <a:p>
            <a:pPr algn="ctr"/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손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손 손 예쁜 손은 어떤 어떤 손일까</a:t>
            </a:r>
            <a:r>
              <a:rPr lang="en-US" altLang="ko-KR" sz="5400" dirty="0" smtClean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?</a:t>
            </a:r>
          </a:p>
          <a:p>
            <a:pPr algn="ctr"/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손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손 손 예쁜 손은 어떤 어떤 손일까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? </a:t>
            </a:r>
            <a:b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</a:b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하나님께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두 손모아 기도하는 손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/>
            </a:r>
            <a:b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</a:b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친구에게 맛있는것 나눠주는 손</a:t>
            </a:r>
            <a:r>
              <a:rPr lang="en-US" altLang="ko-KR" sz="2800" dirty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/>
            </a:r>
            <a:br>
              <a:rPr lang="en-US" altLang="ko-KR" sz="2800" dirty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</a:br>
            <a:endParaRPr lang="en-US" altLang="ko-KR" sz="2800" dirty="0">
              <a:latin typeface="휴먼모음T" panose="02030504000101010101" pitchFamily="18" charset="-127"/>
              <a:ea typeface="휴먼모음T" panose="02030504000101010101" pitchFamily="18" charset="-127"/>
              <a:cs typeface="Arial" panose="020B0604020202020204" pitchFamily="34" charset="0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ko-KR" altLang="en-US" dirty="0"/>
          </a:p>
        </p:txBody>
      </p:sp>
      <p:pic>
        <p:nvPicPr>
          <p:cNvPr id="5" name="Picture 2" descr="3(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0617" y="4253808"/>
            <a:ext cx="4856977" cy="2604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463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44342"/>
            <a:ext cx="12129247" cy="6801862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altLang="ko-KR" sz="40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/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입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입 입 예쁜 입은 어떤 어떤 입일까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?</a:t>
            </a:r>
            <a:b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입 입 입 예쁜 입은 어떤 어떤 입일까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? </a:t>
            </a:r>
            <a:b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기쁘게 찬양하는 입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/>
            </a:r>
            <a:b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울고있는 친구를 달래주는 입</a:t>
            </a: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ko-KR" altLang="en-US" dirty="0"/>
          </a:p>
        </p:txBody>
      </p:sp>
      <p:pic>
        <p:nvPicPr>
          <p:cNvPr id="5" name="Picture 2" descr="3(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9316" y="4225983"/>
            <a:ext cx="4908873" cy="2632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627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12192000" cy="6755696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altLang="ko-KR" sz="48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/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발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발 발 예쁜 발은 어떤 어떤 발일까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?</a:t>
            </a:r>
            <a:b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발 발 발 예쁜 발은 어떤 어떤 발일까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? </a:t>
            </a:r>
            <a:b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예배하러 교회가는 발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/>
            </a:r>
            <a:b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믿음 없는 친구를 전도하는 발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/>
            <a:endParaRPr lang="en-US" altLang="ko-KR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/>
            <a:endParaRPr lang="en-US" altLang="ko-KR" sz="4000" dirty="0">
              <a:latin typeface="Asia유치원B" pitchFamily="18" charset="-127"/>
              <a:ea typeface="Asia유치원B" pitchFamily="18" charset="-127"/>
            </a:endParaRPr>
          </a:p>
          <a:p>
            <a:pPr algn="ctr"/>
            <a:endParaRPr lang="en-US" altLang="ko-KR" sz="4000" dirty="0">
              <a:latin typeface="Asia유치원B" pitchFamily="18" charset="-127"/>
              <a:ea typeface="Asia유치원B" pitchFamily="18" charset="-127"/>
            </a:endParaRPr>
          </a:p>
          <a:p>
            <a:pPr algn="ctr"/>
            <a:endParaRPr lang="en-US" altLang="ko-KR" sz="4000" dirty="0">
              <a:latin typeface="Asia유치원B" pitchFamily="18" charset="-127"/>
              <a:ea typeface="Asia유치원B" pitchFamily="18" charset="-127"/>
            </a:endParaRPr>
          </a:p>
          <a:p>
            <a:pPr algn="ctr"/>
            <a:endParaRPr lang="en-US" altLang="ko-KR" sz="900" dirty="0">
              <a:latin typeface="Asia유치원B" pitchFamily="18" charset="-127"/>
              <a:ea typeface="Asia유치원B" pitchFamily="18" charset="-127"/>
            </a:endParaRPr>
          </a:p>
        </p:txBody>
      </p:sp>
      <p:pic>
        <p:nvPicPr>
          <p:cNvPr id="4" name="Picture 2" descr="3(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8128" y="4072169"/>
            <a:ext cx="5195744" cy="2785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161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319" y="2534316"/>
            <a:ext cx="6042520" cy="3991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429625" y="597388"/>
            <a:ext cx="4998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대표기도</a:t>
            </a:r>
            <a:endParaRPr lang="ko-KR" altLang="en-US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437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-9590" y="0"/>
            <a:ext cx="12335436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989480" y="140073"/>
            <a:ext cx="59978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 smtClean="0">
                <a:solidFill>
                  <a:srgbClr val="FFFF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말씀속으로</a:t>
            </a:r>
            <a:r>
              <a:rPr lang="ko-KR" altLang="en-US" sz="8800" dirty="0" smtClean="0">
                <a:solidFill>
                  <a:srgbClr val="FFFF8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endParaRPr lang="en-US" altLang="ko-KR" sz="6000" dirty="0">
              <a:solidFill>
                <a:srgbClr val="FFFF85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" name="하트 4"/>
          <p:cNvSpPr/>
          <p:nvPr/>
        </p:nvSpPr>
        <p:spPr>
          <a:xfrm>
            <a:off x="10004341" y="102582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하트 6"/>
          <p:cNvSpPr/>
          <p:nvPr/>
        </p:nvSpPr>
        <p:spPr>
          <a:xfrm>
            <a:off x="2272153" y="926101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71718" y="1649376"/>
            <a:ext cx="12120282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좋아 좋아 좋아 좋아 </a:t>
            </a:r>
            <a:r>
              <a:rPr lang="ko-KR" altLang="en-US" sz="5400" dirty="0" smtClean="0">
                <a:solidFill>
                  <a:srgbClr val="0000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 말씀</a:t>
            </a:r>
            <a:endParaRPr lang="en-US" altLang="ko-KR" sz="5400" dirty="0" smtClean="0">
              <a:solidFill>
                <a:srgbClr val="0000CC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신나 신나 신나 신나 말씀 듣는 것</a:t>
            </a:r>
            <a:endParaRPr lang="en-US" altLang="ko-KR" sz="5400" dirty="0" smtClean="0">
              <a:solidFill>
                <a:schemeClr val="bg1">
                  <a:lumMod val="65000"/>
                  <a:lumOff val="3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rgbClr val="0000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 말씀 들려주세요</a:t>
            </a:r>
            <a:endParaRPr lang="en-US" altLang="ko-KR" sz="5400" dirty="0">
              <a:solidFill>
                <a:srgbClr val="0000CC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말씀 속으로 </a:t>
            </a:r>
            <a:r>
              <a:rPr lang="ko-KR" altLang="en-US" sz="54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슝</a:t>
            </a:r>
            <a:r>
              <a:rPr lang="en-US" altLang="ko-KR" sz="54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~! </a:t>
            </a:r>
            <a:r>
              <a:rPr lang="ko-KR" altLang="en-US" sz="5400" dirty="0" smtClean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말씀 속으로 </a:t>
            </a:r>
            <a:r>
              <a:rPr lang="ko-KR" altLang="en-US" sz="5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슝</a:t>
            </a:r>
            <a:r>
              <a:rPr lang="en-US" altLang="ko-KR" sz="5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~~!</a:t>
            </a:r>
          </a:p>
        </p:txBody>
      </p:sp>
    </p:spTree>
    <p:extLst>
      <p:ext uri="{BB962C8B-B14F-4D97-AF65-F5344CB8AC3E}">
        <p14:creationId xmlns:p14="http://schemas.microsoft.com/office/powerpoint/2010/main" val="63631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24118" y="932329"/>
            <a:ext cx="11666483" cy="5838698"/>
          </a:xfrm>
          <a:prstGeom prst="horizontalScroll">
            <a:avLst>
              <a:gd name="adj" fmla="val 5833"/>
            </a:avLst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endParaRPr lang="en-US" altLang="ko-KR" sz="28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None/>
            </a:pPr>
            <a:endParaRPr lang="en-US" altLang="ko-KR" sz="44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None/>
            </a:pPr>
            <a:r>
              <a:rPr lang="en-US" altLang="ko-KR" sz="5000" dirty="0" smtClean="0">
                <a:solidFill>
                  <a:srgbClr val="0000CC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“</a:t>
            </a:r>
            <a:r>
              <a:rPr lang="ko-KR" altLang="en-US" sz="5000" dirty="0" smtClean="0">
                <a:solidFill>
                  <a:srgbClr val="0000CC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예수께서 </a:t>
            </a:r>
            <a:r>
              <a:rPr lang="ko-KR" altLang="en-US" sz="5000" dirty="0">
                <a:solidFill>
                  <a:srgbClr val="0000CC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이르시되 나는 </a:t>
            </a:r>
            <a:r>
              <a:rPr lang="ko-KR" altLang="en-US" sz="5000" dirty="0" smtClean="0">
                <a:solidFill>
                  <a:srgbClr val="FF51CC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부활</a:t>
            </a:r>
            <a:r>
              <a:rPr lang="ko-KR" altLang="en-US" sz="5000" dirty="0" smtClean="0">
                <a:solidFill>
                  <a:srgbClr val="0000CC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이요</a:t>
            </a:r>
            <a:endParaRPr lang="en-US" altLang="ko-KR" sz="5000" dirty="0" smtClean="0">
              <a:solidFill>
                <a:srgbClr val="0000CC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  <a:p>
            <a:pPr marL="0" indent="0" algn="ctr">
              <a:buNone/>
            </a:pPr>
            <a:r>
              <a:rPr lang="ko-KR" altLang="en-US" sz="5000" dirty="0" smtClean="0">
                <a:solidFill>
                  <a:srgbClr val="0000CC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 </a:t>
            </a:r>
            <a:r>
              <a:rPr lang="ko-KR" altLang="en-US" sz="5000" dirty="0">
                <a:solidFill>
                  <a:srgbClr val="FF51CC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생명</a:t>
            </a:r>
            <a:r>
              <a:rPr lang="ko-KR" altLang="en-US" sz="5000" dirty="0">
                <a:solidFill>
                  <a:srgbClr val="0000CC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이니 나를 믿는 </a:t>
            </a:r>
            <a:endParaRPr lang="en-US" altLang="ko-KR" sz="5000" dirty="0" smtClean="0">
              <a:solidFill>
                <a:srgbClr val="0000CC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  <a:p>
            <a:pPr marL="0" indent="0" algn="ctr">
              <a:buNone/>
            </a:pPr>
            <a:r>
              <a:rPr lang="ko-KR" altLang="en-US" sz="5000" dirty="0" smtClean="0">
                <a:solidFill>
                  <a:srgbClr val="0000CC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자는 </a:t>
            </a:r>
            <a:r>
              <a:rPr lang="ko-KR" altLang="en-US" sz="5000" dirty="0">
                <a:solidFill>
                  <a:srgbClr val="0000CC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죽어도 </a:t>
            </a:r>
            <a:r>
              <a:rPr lang="ko-KR" altLang="en-US" sz="5000" dirty="0" smtClean="0">
                <a:solidFill>
                  <a:srgbClr val="0000CC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살겠고</a:t>
            </a:r>
            <a:r>
              <a:rPr lang="en-US" altLang="ko-KR" sz="5000" dirty="0" smtClean="0">
                <a:solidFill>
                  <a:srgbClr val="0000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”</a:t>
            </a:r>
          </a:p>
          <a:p>
            <a:pPr marL="0" indent="0" algn="ctr">
              <a:buNone/>
            </a:pPr>
            <a:endParaRPr lang="en-US" altLang="ko-KR" sz="2800" dirty="0" smtClean="0">
              <a:solidFill>
                <a:srgbClr val="0070C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None/>
            </a:pPr>
            <a:r>
              <a:rPr lang="en-US" altLang="ko-KR" sz="2800" dirty="0" smtClean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- </a:t>
            </a:r>
            <a:r>
              <a:rPr lang="ko-KR" altLang="en-US" sz="2800" dirty="0" smtClean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요한복음 </a:t>
            </a:r>
            <a:r>
              <a:rPr lang="en-US" altLang="ko-KR" sz="2800" dirty="0" smtClean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11</a:t>
            </a:r>
            <a:r>
              <a:rPr lang="ko-KR" altLang="en-US" sz="2800" dirty="0" smtClean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장 </a:t>
            </a:r>
            <a:r>
              <a:rPr lang="en-US" altLang="ko-KR" sz="2800" dirty="0" smtClean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25</a:t>
            </a:r>
            <a:r>
              <a:rPr lang="ko-KR" altLang="en-US" sz="2800" dirty="0" smtClean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절 아멘 </a:t>
            </a:r>
            <a:r>
              <a:rPr lang="en-US" altLang="ko-KR" sz="2800" dirty="0" smtClean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-</a:t>
            </a:r>
            <a:endParaRPr lang="en-US" altLang="ko-KR" sz="32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None/>
            </a:pPr>
            <a:endParaRPr lang="ko-KR" altLang="en-US" sz="4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96563">
            <a:off x="-3207699" y="4272202"/>
            <a:ext cx="2174789" cy="2174789"/>
          </a:xfrm>
          <a:prstGeom prst="rect">
            <a:avLst/>
          </a:prstGeom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4057610" y="0"/>
            <a:ext cx="4180956" cy="502697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altLang="ko-KR" sz="6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4</a:t>
            </a:r>
            <a:r>
              <a:rPr lang="ko-KR" altLang="en-US" sz="6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월 말씀암송</a:t>
            </a:r>
            <a:endParaRPr lang="ko-KR" altLang="en-US" sz="6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6253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9" name="TextBox 8"/>
          <p:cNvSpPr txBox="1"/>
          <p:nvPr/>
        </p:nvSpPr>
        <p:spPr>
          <a:xfrm flipH="1">
            <a:off x="2805952" y="1683840"/>
            <a:ext cx="6257364" cy="3490317"/>
          </a:xfrm>
          <a:prstGeom prst="flowChartAlternateProcess">
            <a:avLst/>
          </a:prstGeom>
          <a:noFill/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9900" b="1" dirty="0">
                <a:ln w="15875" cap="rnd" cmpd="dbl">
                  <a:solidFill>
                    <a:schemeClr val="tx1"/>
                  </a:solidFill>
                  <a:prstDash val="solid"/>
                  <a:bevel/>
                </a:ln>
                <a:gradFill>
                  <a:gsLst>
                    <a:gs pos="97000">
                      <a:schemeClr val="accent4">
                        <a:lumMod val="75000"/>
                      </a:schemeClr>
                    </a:gs>
                    <a:gs pos="22000">
                      <a:srgbClr val="FFFF00"/>
                    </a:gs>
                    <a:gs pos="82000">
                      <a:schemeClr val="accent4">
                        <a:lumMod val="75000"/>
                      </a:schemeClr>
                    </a:gs>
                    <a:gs pos="65000">
                      <a:srgbClr val="00B050">
                        <a:alpha val="79000"/>
                        <a:lumMod val="87000"/>
                        <a:lumOff val="13000"/>
                      </a:srgbClr>
                    </a:gs>
                  </a:gsLst>
                  <a:lin ang="2700000" scaled="1"/>
                </a:gradFill>
                <a:effectLst>
                  <a:outerShdw blurRad="50800" dir="2700000" algn="tl" rotWithShape="0">
                    <a:schemeClr val="tx2">
                      <a:alpha val="40000"/>
                    </a:schemeClr>
                  </a:outerShdw>
                  <a:reflection stA="0" endPos="2000" dist="279400" dir="5400000" sy="-100000" algn="bl" rotWithShape="0"/>
                </a:effectLst>
                <a:latin typeface="Rockwell" panose="02060603020205020403" pitchFamily="18" charset="0"/>
                <a:ea typeface="휴먼모음T" panose="02030504000101010101" pitchFamily="18" charset="-127"/>
              </a:rPr>
              <a:t>말씀</a:t>
            </a:r>
            <a:endParaRPr lang="en-US" altLang="ko-KR" sz="19900" b="1" dirty="0">
              <a:ln w="15875" cap="rnd" cmpd="dbl">
                <a:solidFill>
                  <a:schemeClr val="tx1"/>
                </a:solidFill>
                <a:prstDash val="solid"/>
                <a:bevel/>
              </a:ln>
              <a:gradFill>
                <a:gsLst>
                  <a:gs pos="97000">
                    <a:schemeClr val="accent4">
                      <a:lumMod val="75000"/>
                    </a:schemeClr>
                  </a:gs>
                  <a:gs pos="22000">
                    <a:srgbClr val="FFFF00"/>
                  </a:gs>
                  <a:gs pos="82000">
                    <a:schemeClr val="accent4">
                      <a:lumMod val="75000"/>
                    </a:schemeClr>
                  </a:gs>
                  <a:gs pos="65000">
                    <a:srgbClr val="00B050">
                      <a:alpha val="79000"/>
                      <a:lumMod val="87000"/>
                      <a:lumOff val="13000"/>
                    </a:srgbClr>
                  </a:gs>
                </a:gsLst>
                <a:lin ang="2700000" scaled="1"/>
              </a:gradFill>
              <a:effectLst>
                <a:outerShdw blurRad="50800" dir="2700000" algn="tl" rotWithShape="0">
                  <a:schemeClr val="tx2">
                    <a:alpha val="40000"/>
                  </a:schemeClr>
                </a:outerShdw>
                <a:reflection stA="0" endPos="2000" dist="279400" dir="5400000" sy="-100000" algn="bl" rotWithShape="0"/>
              </a:effectLst>
              <a:latin typeface="Rockwell" panose="02060603020205020403" pitchFamily="18" charset="0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4650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780391" y="2791228"/>
            <a:ext cx="83084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헌금 시간</a:t>
            </a:r>
            <a:endParaRPr lang="en-US" altLang="ko-KR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" name="하트 6"/>
          <p:cNvSpPr/>
          <p:nvPr/>
        </p:nvSpPr>
        <p:spPr>
          <a:xfrm>
            <a:off x="8856858" y="342900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하트 4"/>
          <p:cNvSpPr/>
          <p:nvPr/>
        </p:nvSpPr>
        <p:spPr>
          <a:xfrm>
            <a:off x="2629461" y="3520988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720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rcRect l="5863" t="9187" r="13282" b="11688"/>
          <a:stretch/>
        </p:blipFill>
        <p:spPr>
          <a:xfrm>
            <a:off x="8005970" y="3300549"/>
            <a:ext cx="1764131" cy="22503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하트 9"/>
          <p:cNvSpPr/>
          <p:nvPr/>
        </p:nvSpPr>
        <p:spPr>
          <a:xfrm>
            <a:off x="8735736" y="357330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하트 10"/>
          <p:cNvSpPr/>
          <p:nvPr/>
        </p:nvSpPr>
        <p:spPr>
          <a:xfrm>
            <a:off x="9369347" y="3306164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하트 11"/>
          <p:cNvSpPr/>
          <p:nvPr/>
        </p:nvSpPr>
        <p:spPr>
          <a:xfrm>
            <a:off x="8991005" y="2979555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83087" y="2734491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24693" y="958094"/>
            <a:ext cx="564261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동전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 동전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둘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칠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일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동안 모아서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드려요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기쁨</a:t>
            </a:r>
            <a:r>
              <a:rPr lang="ko-KR" altLang="ko-KR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으로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드려요</a:t>
            </a:r>
          </a:p>
        </p:txBody>
      </p:sp>
    </p:spTree>
    <p:extLst>
      <p:ext uri="{BB962C8B-B14F-4D97-AF65-F5344CB8AC3E}">
        <p14:creationId xmlns:p14="http://schemas.microsoft.com/office/powerpoint/2010/main" val="368416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183087" y="2734491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9270" y="478364"/>
            <a:ext cx="582276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먹고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싶고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갖고 싶은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욕심도 있지만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예쁜 마음 정성모아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드려요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2"/>
          <a:srcRect l="5863" t="9187" r="13282" b="11688"/>
          <a:stretch/>
        </p:blipFill>
        <p:spPr>
          <a:xfrm>
            <a:off x="8112039" y="3103823"/>
            <a:ext cx="1788626" cy="22816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하트 15"/>
          <p:cNvSpPr/>
          <p:nvPr/>
        </p:nvSpPr>
        <p:spPr>
          <a:xfrm>
            <a:off x="8786960" y="336479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하트 16"/>
          <p:cNvSpPr/>
          <p:nvPr/>
        </p:nvSpPr>
        <p:spPr>
          <a:xfrm>
            <a:off x="9756868" y="2482642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하트 17"/>
          <p:cNvSpPr/>
          <p:nvPr/>
        </p:nvSpPr>
        <p:spPr>
          <a:xfrm>
            <a:off x="9186948" y="2932614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320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730" y="2525353"/>
            <a:ext cx="5112834" cy="3377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445171" y="713930"/>
            <a:ext cx="4998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헌금 기도</a:t>
            </a:r>
          </a:p>
        </p:txBody>
      </p:sp>
    </p:spTree>
    <p:extLst>
      <p:ext uri="{BB962C8B-B14F-4D97-AF65-F5344CB8AC3E}">
        <p14:creationId xmlns:p14="http://schemas.microsoft.com/office/powerpoint/2010/main" val="264247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790678" y="2668119"/>
            <a:ext cx="4998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광고 </a:t>
            </a:r>
            <a:endParaRPr lang="en-US" altLang="ko-KR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" name="하트 4"/>
          <p:cNvSpPr/>
          <p:nvPr/>
        </p:nvSpPr>
        <p:spPr>
          <a:xfrm>
            <a:off x="8534129" y="337457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하트 6"/>
          <p:cNvSpPr/>
          <p:nvPr/>
        </p:nvSpPr>
        <p:spPr>
          <a:xfrm>
            <a:off x="3661683" y="337457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2564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312071" y="1853304"/>
            <a:ext cx="7776864" cy="264629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받으시오며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임하시오며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1524000" y="707246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036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7952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113545" y="1611320"/>
            <a:ext cx="8192827" cy="3348138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6F9C21-F397-433B-B97D-C0924DBA8F65}"/>
              </a:ext>
            </a:extLst>
          </p:cNvPr>
          <p:cNvSpPr txBox="1"/>
          <p:nvPr/>
        </p:nvSpPr>
        <p:spPr>
          <a:xfrm>
            <a:off x="1524000" y="793584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3248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207568" y="1649431"/>
            <a:ext cx="7776864" cy="3559138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마시옵고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구하시옵소서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571">
              <a:defRPr/>
            </a:pP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5E456F-D83A-46BE-ABB6-CCC35D9A038B}"/>
              </a:ext>
            </a:extLst>
          </p:cNvPr>
          <p:cNvSpPr txBox="1"/>
          <p:nvPr/>
        </p:nvSpPr>
        <p:spPr>
          <a:xfrm>
            <a:off x="1584960" y="824697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3262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58270" y="62753"/>
            <a:ext cx="12075459" cy="6795247"/>
          </a:xfrm>
          <a:prstGeom prst="roundRect">
            <a:avLst>
              <a:gd name="adj" fmla="val 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596640" y="3012163"/>
            <a:ext cx="49987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감사합니다</a:t>
            </a:r>
            <a:r>
              <a:rPr lang="en-US" altLang="ko-KR" sz="6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lang="ko-KR" altLang="en-US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0155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2">
                <a:tint val="97000"/>
                <a:hueMod val="162000"/>
                <a:satMod val="200000"/>
                <a:lumMod val="124000"/>
              </a:schemeClr>
            </a:gs>
            <a:gs pos="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179011"/>
            <a:ext cx="12192000" cy="490647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None/>
            </a:pPr>
            <a:r>
              <a:rPr lang="ko-KR" altLang="en-US" sz="7200" dirty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누구든지 </a:t>
            </a:r>
            <a:r>
              <a:rPr lang="ko-KR" altLang="en-US" sz="7200" dirty="0"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주의 </a:t>
            </a:r>
            <a:r>
              <a:rPr lang="ko-KR" altLang="en-US" sz="7200" dirty="0" smtClean="0"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이름을</a:t>
            </a:r>
            <a:endParaRPr lang="en-US" altLang="ko-KR" sz="7200" dirty="0" smtClean="0">
              <a:solidFill>
                <a:srgbClr val="0066FF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None/>
            </a:pPr>
            <a:r>
              <a:rPr lang="ko-KR" altLang="en-US" sz="7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부르는 자는 </a:t>
            </a:r>
            <a:r>
              <a:rPr lang="ko-KR" altLang="en-US" sz="7200" dirty="0" smtClean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구원</a:t>
            </a:r>
            <a:r>
              <a:rPr lang="ko-KR" altLang="en-US" sz="7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을 </a:t>
            </a:r>
            <a:r>
              <a:rPr lang="ko-KR" altLang="en-US" sz="7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받으리라</a:t>
            </a:r>
            <a:endParaRPr lang="ko-KR" altLang="en-US" sz="7200" dirty="0" smtClean="0">
              <a:solidFill>
                <a:prstClr val="black">
                  <a:lumMod val="75000"/>
                  <a:lumOff val="2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672268" y="199093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누구든지 주의 이름을</a:t>
            </a:r>
            <a:endParaRPr lang="ko-KR" altLang="en-US" sz="54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6895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179011"/>
            <a:ext cx="12192000" cy="49064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8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 둘 셋 넷 다섯</a:t>
            </a:r>
            <a:endParaRPr lang="en-US" altLang="ko-KR" sz="8000" dirty="0" smtClean="0">
              <a:solidFill>
                <a:prstClr val="black">
                  <a:lumMod val="75000"/>
                  <a:lumOff val="2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8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셀 수 없는 </a:t>
            </a:r>
            <a:r>
              <a:rPr lang="ko-KR" altLang="en-US" sz="8000" dirty="0" smtClean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예수님 사랑 </a:t>
            </a:r>
            <a:endParaRPr lang="en-US" altLang="ko-KR" sz="8000" dirty="0" smtClean="0">
              <a:solidFill>
                <a:srgbClr val="FF51CC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rcRect l="6260" t="9065" r="4307" b="6106"/>
          <a:stretch/>
        </p:blipFill>
        <p:spPr>
          <a:xfrm>
            <a:off x="9888070" y="464394"/>
            <a:ext cx="2008094" cy="2028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제목 1"/>
          <p:cNvSpPr txBox="1">
            <a:spLocks/>
          </p:cNvSpPr>
          <p:nvPr/>
        </p:nvSpPr>
        <p:spPr>
          <a:xfrm>
            <a:off x="672268" y="199093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err="1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셀수</a:t>
            </a:r>
            <a:r>
              <a:rPr lang="ko-KR" altLang="en-US" sz="54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없어요</a:t>
            </a:r>
            <a:endParaRPr lang="ko-KR" altLang="en-US" sz="54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8741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179011"/>
            <a:ext cx="12192000" cy="49064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8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여섯 일곱 여덟 아홉 열</a:t>
            </a:r>
            <a:endParaRPr lang="en-US" altLang="ko-KR" sz="8000" dirty="0" smtClean="0">
              <a:solidFill>
                <a:prstClr val="black">
                  <a:lumMod val="75000"/>
                  <a:lumOff val="2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8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셀 수 없는 </a:t>
            </a:r>
            <a:r>
              <a:rPr lang="ko-KR" altLang="en-US" sz="8000" dirty="0" smtClean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예수님 능력 </a:t>
            </a:r>
            <a:endParaRPr lang="en-US" altLang="ko-KR" sz="8000" dirty="0" smtClean="0">
              <a:solidFill>
                <a:srgbClr val="FF51CC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rcRect l="6260" t="9065" r="4307" b="6106"/>
          <a:stretch/>
        </p:blipFill>
        <p:spPr>
          <a:xfrm>
            <a:off x="9888070" y="464394"/>
            <a:ext cx="2008094" cy="2028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7818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179011"/>
            <a:ext cx="12192000" cy="49064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8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가난하고 외로운 사람에게</a:t>
            </a:r>
            <a:endParaRPr lang="en-US" altLang="ko-KR" sz="8000" dirty="0" smtClean="0">
              <a:solidFill>
                <a:prstClr val="black">
                  <a:lumMod val="75000"/>
                  <a:lumOff val="2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8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찾아가서 돌봐 주시고</a:t>
            </a:r>
            <a:endParaRPr lang="en-US" altLang="ko-KR" sz="8000" dirty="0" smtClean="0">
              <a:solidFill>
                <a:prstClr val="black">
                  <a:lumMod val="75000"/>
                  <a:lumOff val="2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rcRect l="6260" t="9065" r="4307" b="6106"/>
          <a:stretch/>
        </p:blipFill>
        <p:spPr>
          <a:xfrm>
            <a:off x="9888070" y="464394"/>
            <a:ext cx="2008094" cy="2028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9039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179011"/>
            <a:ext cx="12192000" cy="49064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8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병들고 아픈 사람에게 </a:t>
            </a:r>
            <a:endParaRPr lang="en-US" altLang="ko-KR" sz="8000" dirty="0" smtClean="0">
              <a:solidFill>
                <a:prstClr val="black">
                  <a:lumMod val="75000"/>
                  <a:lumOff val="2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8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찾아가서 고쳐주시는</a:t>
            </a:r>
            <a:endParaRPr lang="en-US" altLang="ko-KR" sz="8000" dirty="0" smtClean="0">
              <a:solidFill>
                <a:prstClr val="black">
                  <a:lumMod val="75000"/>
                  <a:lumOff val="2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rcRect l="6260" t="9065" r="4307" b="6106"/>
          <a:stretch/>
        </p:blipFill>
        <p:spPr>
          <a:xfrm>
            <a:off x="9888070" y="464394"/>
            <a:ext cx="2008094" cy="2028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1889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사용자 지정 2">
      <a:dk1>
        <a:sysClr val="windowText" lastClr="000000"/>
      </a:dk1>
      <a:lt1>
        <a:sysClr val="window" lastClr="FFFFFF"/>
      </a:lt1>
      <a:dk2>
        <a:srgbClr val="FF0000"/>
      </a:dk2>
      <a:lt2>
        <a:srgbClr val="FF6566"/>
      </a:lt2>
      <a:accent1>
        <a:srgbClr val="FCC378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슬라이스">
  <a:themeElements>
    <a:clrScheme name="슬라이스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슬라이스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슬라이스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6.xml><?xml version="1.0" encoding="utf-8"?>
<a:theme xmlns:a="http://schemas.openxmlformats.org/drawingml/2006/main" name="슬라이스">
  <a:themeElements>
    <a:clrScheme name="사용자 지정 4">
      <a:dk1>
        <a:sysClr val="windowText" lastClr="000000"/>
      </a:dk1>
      <a:lt1>
        <a:srgbClr val="D8D8D8"/>
      </a:lt1>
      <a:dk2>
        <a:srgbClr val="FFC000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슬라이스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슬라이스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ppt/theme/theme7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TM02892315[[fn=줄기]]</Template>
  <TotalTime>4711</TotalTime>
  <Words>600</Words>
  <Application>Microsoft Office PowerPoint</Application>
  <PresentationFormat>와이드스크린</PresentationFormat>
  <Paragraphs>206</Paragraphs>
  <Slides>49</Slides>
  <Notes>25</Notes>
  <HiddenSlides>0</HiddenSlides>
  <MMClips>0</MMClips>
  <ScaleCrop>false</ScaleCrop>
  <HeadingPairs>
    <vt:vector size="6" baseType="variant">
      <vt:variant>
        <vt:lpstr>사용한 글꼴</vt:lpstr>
      </vt:variant>
      <vt:variant>
        <vt:i4>17</vt:i4>
      </vt:variant>
      <vt:variant>
        <vt:lpstr>테마</vt:lpstr>
      </vt:variant>
      <vt:variant>
        <vt:i4>6</vt:i4>
      </vt:variant>
      <vt:variant>
        <vt:lpstr>슬라이드 제목</vt:lpstr>
      </vt:variant>
      <vt:variant>
        <vt:i4>49</vt:i4>
      </vt:variant>
    </vt:vector>
  </HeadingPairs>
  <TitlesOfParts>
    <vt:vector size="72" baseType="lpstr">
      <vt:lpstr>Asia유치원B</vt:lpstr>
      <vt:lpstr>FB바이올렛M</vt:lpstr>
      <vt:lpstr>HY견고딕</vt:lpstr>
      <vt:lpstr>HY중고딕</vt:lpstr>
      <vt:lpstr>HY헤드라인M</vt:lpstr>
      <vt:lpstr>-굴렁쇠M</vt:lpstr>
      <vt:lpstr>굴림</vt:lpstr>
      <vt:lpstr>맑은 고딕</vt:lpstr>
      <vt:lpstr>휴먼둥근헤드라인</vt:lpstr>
      <vt:lpstr>휴먼모음T</vt:lpstr>
      <vt:lpstr>Arial</vt:lpstr>
      <vt:lpstr>Calibri</vt:lpstr>
      <vt:lpstr>Calibri Light</vt:lpstr>
      <vt:lpstr>Century Gothic</vt:lpstr>
      <vt:lpstr>Rockwell</vt:lpstr>
      <vt:lpstr>Wingdings 2</vt:lpstr>
      <vt:lpstr>Wingdings 3</vt:lpstr>
      <vt:lpstr>HDOfficeLightV0</vt:lpstr>
      <vt:lpstr>디자인 사용자 지정</vt:lpstr>
      <vt:lpstr>1_디자인 사용자 지정</vt:lpstr>
      <vt:lpstr>2_디자인 사용자 지정</vt:lpstr>
      <vt:lpstr>1_슬라이스</vt:lpstr>
      <vt:lpstr>슬라이스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techo@nate.com</dc:creator>
  <cp:lastModifiedBy>techo@nate.com</cp:lastModifiedBy>
  <cp:revision>811</cp:revision>
  <dcterms:created xsi:type="dcterms:W3CDTF">2021-01-04T13:13:52Z</dcterms:created>
  <dcterms:modified xsi:type="dcterms:W3CDTF">2022-05-21T13:40:06Z</dcterms:modified>
</cp:coreProperties>
</file>