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9" r:id="rId1"/>
    <p:sldMasterId id="2147484311" r:id="rId2"/>
    <p:sldMasterId id="2147485525" r:id="rId3"/>
    <p:sldMasterId id="2147485729" r:id="rId4"/>
    <p:sldMasterId id="2147486419" r:id="rId5"/>
  </p:sldMasterIdLst>
  <p:notesMasterIdLst>
    <p:notesMasterId r:id="rId50"/>
  </p:notesMasterIdLst>
  <p:sldIdLst>
    <p:sldId id="279" r:id="rId6"/>
    <p:sldId id="562" r:id="rId7"/>
    <p:sldId id="563" r:id="rId8"/>
    <p:sldId id="473" r:id="rId9"/>
    <p:sldId id="555" r:id="rId10"/>
    <p:sldId id="556" r:id="rId11"/>
    <p:sldId id="565" r:id="rId12"/>
    <p:sldId id="566" r:id="rId13"/>
    <p:sldId id="567" r:id="rId14"/>
    <p:sldId id="568" r:id="rId15"/>
    <p:sldId id="569" r:id="rId16"/>
    <p:sldId id="570" r:id="rId17"/>
    <p:sldId id="571" r:id="rId18"/>
    <p:sldId id="572" r:id="rId19"/>
    <p:sldId id="573" r:id="rId20"/>
    <p:sldId id="574" r:id="rId21"/>
    <p:sldId id="522" r:id="rId22"/>
    <p:sldId id="523" r:id="rId23"/>
    <p:sldId id="524" r:id="rId24"/>
    <p:sldId id="532" r:id="rId25"/>
    <p:sldId id="393" r:id="rId26"/>
    <p:sldId id="417" r:id="rId27"/>
    <p:sldId id="418" r:id="rId28"/>
    <p:sldId id="419" r:id="rId29"/>
    <p:sldId id="420" r:id="rId30"/>
    <p:sldId id="413" r:id="rId31"/>
    <p:sldId id="414" r:id="rId32"/>
    <p:sldId id="415" r:id="rId33"/>
    <p:sldId id="416" r:id="rId34"/>
    <p:sldId id="421" r:id="rId35"/>
    <p:sldId id="422" r:id="rId36"/>
    <p:sldId id="423" r:id="rId37"/>
    <p:sldId id="359" r:id="rId38"/>
    <p:sldId id="533" r:id="rId39"/>
    <p:sldId id="394" r:id="rId40"/>
    <p:sldId id="332" r:id="rId41"/>
    <p:sldId id="333" r:id="rId42"/>
    <p:sldId id="334" r:id="rId43"/>
    <p:sldId id="335" r:id="rId44"/>
    <p:sldId id="338" r:id="rId45"/>
    <p:sldId id="329" r:id="rId46"/>
    <p:sldId id="330" r:id="rId47"/>
    <p:sldId id="331" r:id="rId48"/>
    <p:sldId id="336" r:id="rId49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B522"/>
    <a:srgbClr val="FFFF85"/>
    <a:srgbClr val="FF0000"/>
    <a:srgbClr val="FF51CC"/>
    <a:srgbClr val="0066FF"/>
    <a:srgbClr val="C54646"/>
    <a:srgbClr val="0000CC"/>
    <a:srgbClr val="E5A72B"/>
    <a:srgbClr val="ED4D05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862" autoAdjust="0"/>
    <p:restoredTop sz="94700" autoAdjust="0"/>
  </p:normalViewPr>
  <p:slideViewPr>
    <p:cSldViewPr snapToGrid="0">
      <p:cViewPr varScale="1">
        <p:scale>
          <a:sx n="107" d="100"/>
          <a:sy n="107" d="100"/>
        </p:scale>
        <p:origin x="126" y="17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5" d="100"/>
        <a:sy n="9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8" Type="http://schemas.openxmlformats.org/officeDocument/2006/relationships/slide" Target="slides/slide3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135AE0-FB02-4300-A841-9B27FB5C7BFC}" type="datetimeFigureOut">
              <a:rPr lang="ko-KR" altLang="en-US" smtClean="0"/>
              <a:t>2022-04-16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B41990-1E19-4EE1-9A29-990A7A8EFC74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69392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2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5769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14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6549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15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433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16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8962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10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3838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6420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2301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41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0020305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42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9771855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43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711180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3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7153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7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2566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8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9140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9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4360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10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199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11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3021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12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1392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13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980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2022-04-16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53447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2022-04-16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6401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0362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0364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2022-04-16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82782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2022-04-16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625042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2022-04-16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437040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2022-04-16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282219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2022-04-16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36326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2022-04-16</a:t>
            </a:fld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270194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2022-04-16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16659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2022-04-16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198942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2022-04-16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70720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2022-04-16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418272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2022-04-16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265181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2022-04-16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016681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2022-04-16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92234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2022-04-16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7566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2022-04-16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8142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2022-04-16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0857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2022-04-16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2533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2022-04-16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6500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2022-04-16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1014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2022-04-16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563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2423"/>
            <a:ext cx="105156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52635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2022-04-16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386625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2022-04-16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2390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2022-04-16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7076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2022-04-16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34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2022-04-16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616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2022-04-16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3360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2022-04-16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9472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2022-04-16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1919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2022-04-16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0696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2022-04-16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5050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2022-04-16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207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2"/>
            <a:ext cx="5181600" cy="435133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2"/>
            <a:ext cx="5181600" cy="435133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2022-04-16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79667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2022-04-16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415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2022-04-16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8486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2022-04-16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9445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2022-04-16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14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2022-04-16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575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2022-04-16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581133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2022-04-16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128039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2022-04-16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2795491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2022-04-16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440346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2022-04-16</a:t>
            </a:fld>
            <a:endParaRPr lang="ko-KR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67165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2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2"/>
            <a:ext cx="5156200" cy="3680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7552"/>
            <a:ext cx="5181601" cy="3680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2022-04-16</a:t>
            </a:fld>
            <a:endParaRPr lang="ko-KR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19489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2022-04-16</a:t>
            </a:fld>
            <a:endParaRPr lang="ko-KR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3741800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2022-04-16</a:t>
            </a:fld>
            <a:endParaRPr lang="ko-KR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6054923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2022-04-16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7985601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2022-04-16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0615901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2022-04-16</a:t>
            </a:fld>
            <a:endParaRPr lang="ko-KR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9417367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2022-04-16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8511623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2022-04-16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1090457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2022-04-16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6550663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2022-04-16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5673270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2022-04-16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99313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2022-04-16</a:t>
            </a:fld>
            <a:endParaRPr lang="ko-KR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96490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2022-04-16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9902370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2022-04-16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26915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2022-04-16</a:t>
            </a:fld>
            <a:endParaRPr lang="ko-KR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59981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2"/>
            <a:ext cx="393192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2022-04-16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40479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 dirty="0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2022-04-16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09388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2">
                <a:tint val="97000"/>
                <a:hueMod val="142000"/>
                <a:satMod val="200000"/>
                <a:lumMod val="118000"/>
              </a:schemeClr>
            </a:gs>
            <a:gs pos="14500">
              <a:srgbClr val="1BB522"/>
            </a:gs>
            <a:gs pos="63000">
              <a:srgbClr val="FF0000"/>
            </a:gs>
          </a:gsLst>
          <a:path path="circle">
            <a:fillToRect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2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/>
              <a:t>2022-04-16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58470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2">
                <a:tint val="97000"/>
                <a:hueMod val="142000"/>
                <a:satMod val="200000"/>
                <a:lumMod val="118000"/>
              </a:schemeClr>
            </a:gs>
            <a:gs pos="14500">
              <a:srgbClr val="1BB522"/>
            </a:gs>
            <a:gs pos="63000">
              <a:srgbClr val="FF0000"/>
            </a:gs>
          </a:gsLst>
          <a:path path="circle">
            <a:fillToRect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0126C-91D4-46B8-B2B5-5C852DBEA8D6}" type="datetimeFigureOut">
              <a:rPr lang="ko-KR" altLang="en-US" smtClean="0"/>
              <a:t>2022-04-16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69205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2">
                <a:tint val="97000"/>
                <a:hueMod val="142000"/>
                <a:satMod val="200000"/>
                <a:lumMod val="118000"/>
              </a:schemeClr>
            </a:gs>
            <a:gs pos="14500">
              <a:srgbClr val="1BB522"/>
            </a:gs>
            <a:gs pos="63000">
              <a:srgbClr val="FF0000"/>
            </a:gs>
          </a:gsLst>
          <a:path path="circle">
            <a:fillToRect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2022-04-16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192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26" r:id="rId1"/>
    <p:sldLayoutId id="2147485527" r:id="rId2"/>
    <p:sldLayoutId id="2147485528" r:id="rId3"/>
    <p:sldLayoutId id="2147485529" r:id="rId4"/>
    <p:sldLayoutId id="2147485530" r:id="rId5"/>
    <p:sldLayoutId id="2147485531" r:id="rId6"/>
    <p:sldLayoutId id="2147485532" r:id="rId7"/>
    <p:sldLayoutId id="2147485533" r:id="rId8"/>
    <p:sldLayoutId id="2147485534" r:id="rId9"/>
    <p:sldLayoutId id="2147485535" r:id="rId10"/>
    <p:sldLayoutId id="2147485536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2">
                <a:tint val="97000"/>
                <a:hueMod val="142000"/>
                <a:satMod val="200000"/>
                <a:lumMod val="118000"/>
              </a:schemeClr>
            </a:gs>
            <a:gs pos="14500">
              <a:srgbClr val="1BB522"/>
            </a:gs>
            <a:gs pos="63000">
              <a:srgbClr val="FF0000"/>
            </a:gs>
          </a:gsLst>
          <a:path path="circle">
            <a:fillToRect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2022-04-16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834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30" r:id="rId1"/>
    <p:sldLayoutId id="2147485731" r:id="rId2"/>
    <p:sldLayoutId id="2147485732" r:id="rId3"/>
    <p:sldLayoutId id="2147485733" r:id="rId4"/>
    <p:sldLayoutId id="2147485734" r:id="rId5"/>
    <p:sldLayoutId id="2147485735" r:id="rId6"/>
    <p:sldLayoutId id="2147485736" r:id="rId7"/>
    <p:sldLayoutId id="2147485737" r:id="rId8"/>
    <p:sldLayoutId id="2147485738" r:id="rId9"/>
    <p:sldLayoutId id="2147485739" r:id="rId10"/>
    <p:sldLayoutId id="2147485740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7000"/>
                <a:hueMod val="142000"/>
                <a:satMod val="200000"/>
                <a:lumMod val="118000"/>
              </a:schemeClr>
            </a:gs>
            <a:gs pos="14500">
              <a:srgbClr val="1BB522"/>
            </a:gs>
            <a:gs pos="63000">
              <a:srgbClr val="FF0000"/>
            </a:gs>
          </a:gsLst>
          <a:path path="circle">
            <a:fillToRect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0A755C0-ECF6-48CC-BAE5-F70C1E0C6540}" type="datetimeFigureOut">
              <a:rPr lang="ko-KR" altLang="en-US" smtClean="0"/>
              <a:t>2022-04-16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363144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6420" r:id="rId1"/>
    <p:sldLayoutId id="2147486421" r:id="rId2"/>
    <p:sldLayoutId id="2147486422" r:id="rId3"/>
    <p:sldLayoutId id="2147486423" r:id="rId4"/>
    <p:sldLayoutId id="2147486424" r:id="rId5"/>
    <p:sldLayoutId id="2147486425" r:id="rId6"/>
    <p:sldLayoutId id="2147486426" r:id="rId7"/>
    <p:sldLayoutId id="2147486427" r:id="rId8"/>
    <p:sldLayoutId id="2147486428" r:id="rId9"/>
    <p:sldLayoutId id="2147486429" r:id="rId10"/>
    <p:sldLayoutId id="2147486430" r:id="rId11"/>
    <p:sldLayoutId id="2147486431" r:id="rId12"/>
    <p:sldLayoutId id="2147486432" r:id="rId13"/>
    <p:sldLayoutId id="2147486433" r:id="rId14"/>
    <p:sldLayoutId id="2147486434" r:id="rId15"/>
    <p:sldLayoutId id="2147486435" r:id="rId16"/>
    <p:sldLayoutId id="2147486436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730279"/>
            <a:ext cx="12192000" cy="5321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1654422" y="4735838"/>
            <a:ext cx="8883156" cy="1323439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ko-KR" altLang="en-US" sz="4000" dirty="0">
                <a:ln w="6600">
                  <a:noFill/>
                  <a:prstDash val="solid"/>
                </a:ln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현대교회 유치부</a:t>
            </a:r>
            <a:endParaRPr lang="en-US" altLang="ko-KR" sz="4000" dirty="0">
              <a:ln w="6600">
                <a:noFill/>
                <a:prstDash val="solid"/>
              </a:ln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64311" y="1936071"/>
            <a:ext cx="6612366" cy="2060138"/>
          </a:xfrm>
          <a:prstGeom prst="flowChartAlternateProcess">
            <a:avLst/>
          </a:prstGeom>
          <a:noFill/>
          <a:ln w="76200">
            <a:solidFill>
              <a:schemeClr val="tx2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1500" b="1" dirty="0" smtClean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solidFill>
                  <a:srgbClr val="FFFF00"/>
                </a:solidFill>
                <a:effectLst>
                  <a:outerShdw blurRad="50800" dir="2700000" algn="tl" rotWithShape="0">
                    <a:schemeClr val="tx2">
                      <a:alpha val="40000"/>
                    </a:schemeClr>
                  </a:outerShdw>
                  <a:reflection stA="0" endPos="2000" dist="279400" dir="5400000" sy="-100000" algn="bl" rotWithShape="0"/>
                </a:effectLst>
                <a:latin typeface="Rockwell" panose="02060603020205020403" pitchFamily="18" charset="0"/>
                <a:ea typeface="휴먼모음T" panose="02030504000101010101" pitchFamily="18" charset="-127"/>
              </a:rPr>
              <a:t>찬양</a:t>
            </a:r>
            <a:endParaRPr lang="en-US" altLang="ko-KR" sz="11500" b="1" dirty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solidFill>
                <a:srgbClr val="FFFF00"/>
              </a:solidFill>
              <a:effectLst>
                <a:outerShdw blurRad="50800" dir="2700000" algn="tl" rotWithShape="0">
                  <a:schemeClr val="tx2">
                    <a:alpha val="40000"/>
                  </a:schemeClr>
                </a:outerShdw>
                <a:reflection stA="0" endPos="2000" dist="279400" dir="5400000" sy="-100000" algn="bl" rotWithShape="0"/>
              </a:effectLst>
              <a:latin typeface="Rockwell" panose="02060603020205020403" pitchFamily="18" charset="0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0919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-89647" y="1179011"/>
            <a:ext cx="12281647" cy="4906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None/>
            </a:pPr>
            <a:r>
              <a:rPr lang="ko-KR" altLang="en-US" sz="6600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하하호호</a:t>
            </a:r>
            <a:r>
              <a:rPr lang="ko-KR" altLang="en-US" sz="6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6600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하하호호</a:t>
            </a:r>
            <a:r>
              <a:rPr lang="ko-KR" altLang="en-US" sz="6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66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웃으며 인사해</a:t>
            </a:r>
          </a:p>
          <a:p>
            <a:pPr marL="400050" lvl="1" indent="0" algn="ctr">
              <a:buClr>
                <a:srgbClr val="38540A"/>
              </a:buClr>
              <a:buNone/>
            </a:pPr>
            <a:r>
              <a:rPr lang="ko-KR" altLang="en-US" sz="6600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룰루랄라</a:t>
            </a:r>
            <a:r>
              <a:rPr lang="ko-KR" altLang="en-US" sz="6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6600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룰루랄라</a:t>
            </a:r>
            <a:r>
              <a:rPr lang="ko-KR" altLang="en-US" sz="6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66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즐겁게 인사해</a:t>
            </a:r>
            <a:endParaRPr lang="en-US" altLang="ko-KR" sz="6600" dirty="0" smtClean="0">
              <a:solidFill>
                <a:prstClr val="black">
                  <a:lumMod val="65000"/>
                  <a:lumOff val="3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3"/>
          <a:srcRect l="6260" t="9065" r="4307" b="6106"/>
          <a:stretch/>
        </p:blipFill>
        <p:spPr>
          <a:xfrm>
            <a:off x="561994" y="167065"/>
            <a:ext cx="2675192" cy="27022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732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-89647" y="1179011"/>
            <a:ext cx="12281647" cy="4906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부활하신 예수님 찬양</a:t>
            </a:r>
            <a:endParaRPr lang="en-US" altLang="ko-KR" sz="6600" dirty="0" smtClean="0">
              <a:solidFill>
                <a:prstClr val="black">
                  <a:lumMod val="65000"/>
                  <a:lumOff val="3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목소리 높여</a:t>
            </a:r>
            <a:r>
              <a:rPr lang="en-US" altLang="ko-KR" sz="6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(</a:t>
            </a:r>
            <a:r>
              <a:rPr lang="ko-KR" altLang="en-US" sz="6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와</a:t>
            </a:r>
            <a:r>
              <a:rPr lang="en-US" altLang="ko-KR" sz="6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)</a:t>
            </a: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693613" y="294290"/>
            <a:ext cx="7680960" cy="11685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5400" dirty="0" err="1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다시사셨네</a:t>
            </a:r>
            <a:endParaRPr lang="ko-KR" altLang="en-US" sz="5400" dirty="0">
              <a:solidFill>
                <a:prstClr val="black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522" y="4589930"/>
            <a:ext cx="2092095" cy="21830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1873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-89647" y="1179011"/>
            <a:ext cx="12281647" cy="4906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 defTabSz="914400">
              <a:spcBef>
                <a:spcPts val="0"/>
              </a:spcBef>
              <a:buClr>
                <a:srgbClr val="38540A"/>
              </a:buClr>
              <a:buSzTx/>
              <a:buNone/>
            </a:pPr>
            <a:r>
              <a:rPr lang="ko-KR" altLang="en-US" sz="66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+mn-cs"/>
              </a:rPr>
              <a:t>생명주신 예수님 찬양</a:t>
            </a:r>
            <a:endParaRPr lang="en-US" altLang="ko-KR" sz="6600" dirty="0">
              <a:solidFill>
                <a:prstClr val="black">
                  <a:lumMod val="65000"/>
                  <a:lumOff val="3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+mn-cs"/>
            </a:endParaRPr>
          </a:p>
          <a:p>
            <a:pPr marL="400050" lvl="1" indent="0" algn="ctr" defTabSz="914400">
              <a:spcBef>
                <a:spcPts val="0"/>
              </a:spcBef>
              <a:buClr>
                <a:srgbClr val="38540A"/>
              </a:buClr>
              <a:buSzTx/>
              <a:buNone/>
            </a:pPr>
            <a:r>
              <a:rPr lang="ko-KR" altLang="en-US" sz="66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+mn-cs"/>
              </a:rPr>
              <a:t>내 마음 다해 찬양</a:t>
            </a:r>
            <a:endParaRPr lang="en-US" altLang="ko-KR" sz="6600" dirty="0">
              <a:solidFill>
                <a:prstClr val="black">
                  <a:lumMod val="65000"/>
                  <a:lumOff val="3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+mn-cs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522" y="4589930"/>
            <a:ext cx="2092095" cy="21830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4144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-89647" y="1179011"/>
            <a:ext cx="12281647" cy="4906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나를 위해 십자가에</a:t>
            </a:r>
            <a:endParaRPr lang="en-US" altLang="ko-KR" sz="6600" dirty="0" smtClean="0">
              <a:solidFill>
                <a:prstClr val="black">
                  <a:lumMod val="65000"/>
                  <a:lumOff val="3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달리신 예수님</a:t>
            </a:r>
            <a:r>
              <a:rPr lang="en-US" altLang="ko-KR" sz="6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~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522" y="4589930"/>
            <a:ext cx="2092095" cy="21830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8997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-89647" y="1179011"/>
            <a:ext cx="12281647" cy="4906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죽음을 이기시고</a:t>
            </a:r>
            <a:endParaRPr lang="en-US" altLang="ko-KR" sz="6600" dirty="0" smtClean="0">
              <a:solidFill>
                <a:prstClr val="black">
                  <a:lumMod val="65000"/>
                  <a:lumOff val="3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다시 사셨네 사셨네</a:t>
            </a:r>
            <a:r>
              <a:rPr lang="en-US" altLang="ko-KR" sz="6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(</a:t>
            </a:r>
            <a:r>
              <a:rPr lang="ko-KR" altLang="en-US" sz="6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와</a:t>
            </a:r>
            <a:r>
              <a:rPr lang="en-US" altLang="ko-KR" sz="6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~)</a:t>
            </a:r>
            <a:endParaRPr lang="en-US" altLang="ko-KR" sz="6600" dirty="0" smtClean="0">
              <a:solidFill>
                <a:prstClr val="black">
                  <a:lumMod val="65000"/>
                  <a:lumOff val="3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5797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-89647" y="1179011"/>
            <a:ext cx="12281647" cy="4906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부활하신 예수님 찬양</a:t>
            </a:r>
            <a:endParaRPr lang="en-US" altLang="ko-KR" sz="6600" dirty="0" smtClean="0">
              <a:solidFill>
                <a:prstClr val="black">
                  <a:lumMod val="65000"/>
                  <a:lumOff val="3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목소리 높여</a:t>
            </a:r>
            <a:r>
              <a:rPr lang="en-US" altLang="ko-KR" sz="6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(</a:t>
            </a:r>
            <a:r>
              <a:rPr lang="ko-KR" altLang="en-US" sz="6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와</a:t>
            </a:r>
            <a:r>
              <a:rPr lang="en-US" altLang="ko-KR" sz="6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)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522" y="4589930"/>
            <a:ext cx="2092095" cy="21830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0363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-89647" y="1179011"/>
            <a:ext cx="12281647" cy="4906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 defTabSz="914400">
              <a:spcBef>
                <a:spcPts val="0"/>
              </a:spcBef>
              <a:buClr>
                <a:srgbClr val="38540A"/>
              </a:buClr>
              <a:buSzTx/>
              <a:buNone/>
            </a:pPr>
            <a:r>
              <a:rPr lang="ko-KR" altLang="en-US" sz="66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+mn-cs"/>
              </a:rPr>
              <a:t>생명주신 예수님 찬양</a:t>
            </a:r>
            <a:endParaRPr lang="en-US" altLang="ko-KR" sz="6600" dirty="0">
              <a:solidFill>
                <a:prstClr val="black">
                  <a:lumMod val="65000"/>
                  <a:lumOff val="3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+mn-cs"/>
            </a:endParaRPr>
          </a:p>
          <a:p>
            <a:pPr marL="400050" lvl="1" indent="0" algn="ctr" defTabSz="914400">
              <a:spcBef>
                <a:spcPts val="0"/>
              </a:spcBef>
              <a:buClr>
                <a:srgbClr val="38540A"/>
              </a:buClr>
              <a:buSzTx/>
              <a:buNone/>
            </a:pPr>
            <a:r>
              <a:rPr lang="ko-KR" altLang="en-US" sz="66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+mn-cs"/>
              </a:rPr>
              <a:t>내 마음 다해 찬양</a:t>
            </a:r>
            <a:endParaRPr lang="en-US" altLang="ko-KR" sz="6600" dirty="0">
              <a:solidFill>
                <a:prstClr val="black">
                  <a:lumMod val="65000"/>
                  <a:lumOff val="3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+mn-cs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522" y="4589930"/>
            <a:ext cx="2092095" cy="21830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7528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693613" y="294290"/>
            <a:ext cx="7680960" cy="11685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5400" dirty="0" err="1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그사랑</a:t>
            </a:r>
            <a:r>
              <a:rPr lang="ko-KR" altLang="en-US" sz="54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기억하게</a:t>
            </a:r>
            <a:endParaRPr lang="ko-KR" altLang="en-US" sz="5400" dirty="0">
              <a:solidFill>
                <a:prstClr val="black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5" name="내용 개체 틀 2"/>
          <p:cNvSpPr txBox="1">
            <a:spLocks/>
          </p:cNvSpPr>
          <p:nvPr/>
        </p:nvSpPr>
        <p:spPr>
          <a:xfrm>
            <a:off x="0" y="1210544"/>
            <a:ext cx="12191999" cy="49064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>
              <a:buClr>
                <a:srgbClr val="052F61"/>
              </a:buClr>
              <a:buNone/>
            </a:pPr>
            <a:r>
              <a:rPr lang="ko-KR" altLang="en-US" sz="60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그 사랑 기억하게 </a:t>
            </a:r>
            <a:r>
              <a:rPr lang="ko-KR" altLang="en-US" sz="6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해주세요</a:t>
            </a:r>
            <a:endParaRPr lang="en-US" altLang="ko-KR" sz="6000" dirty="0" smtClean="0">
              <a:solidFill>
                <a:prstClr val="black">
                  <a:lumMod val="65000"/>
                  <a:lumOff val="3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>
              <a:buClr>
                <a:srgbClr val="052F61"/>
              </a:buClr>
              <a:buNone/>
            </a:pPr>
            <a:r>
              <a:rPr lang="ko-KR" altLang="en-US" sz="6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그 </a:t>
            </a:r>
            <a:r>
              <a:rPr lang="ko-KR" altLang="en-US" sz="60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은혜 더 깨닫게 해주세요 </a:t>
            </a:r>
            <a:endParaRPr lang="en-US" altLang="ko-KR" sz="6000" dirty="0" smtClean="0">
              <a:solidFill>
                <a:prstClr val="black">
                  <a:lumMod val="65000"/>
                  <a:lumOff val="3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653401">
            <a:off x="9273858" y="2942071"/>
            <a:ext cx="1495177" cy="1443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12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2"/>
          <p:cNvSpPr txBox="1">
            <a:spLocks/>
          </p:cNvSpPr>
          <p:nvPr/>
        </p:nvSpPr>
        <p:spPr>
          <a:xfrm>
            <a:off x="-242047" y="1116258"/>
            <a:ext cx="12192000" cy="49064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800100" lvl="2" indent="0">
              <a:buClr>
                <a:srgbClr val="052F61"/>
              </a:buClr>
              <a:buFont typeface="Wingdings 3" charset="2"/>
              <a:buNone/>
            </a:pPr>
            <a:endParaRPr lang="en-US" altLang="ko-KR" sz="1000" dirty="0" smtClean="0">
              <a:solidFill>
                <a:prstClr val="black">
                  <a:lumMod val="50000"/>
                  <a:lumOff val="50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>
              <a:buClr>
                <a:srgbClr val="052F61"/>
              </a:buClr>
              <a:buNone/>
            </a:pPr>
            <a:r>
              <a:rPr lang="ko-KR" altLang="en-US" sz="60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그 큰 사랑 갚을 수 </a:t>
            </a:r>
            <a:r>
              <a:rPr lang="ko-KR" altLang="en-US" sz="6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없는</a:t>
            </a:r>
            <a:endParaRPr lang="en-US" altLang="ko-KR" sz="6000" dirty="0" smtClean="0">
              <a:solidFill>
                <a:prstClr val="black">
                  <a:lumMod val="65000"/>
                  <a:lumOff val="3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>
              <a:buClr>
                <a:srgbClr val="052F61"/>
              </a:buClr>
              <a:buNone/>
            </a:pPr>
            <a:r>
              <a:rPr lang="ko-KR" altLang="en-US" sz="6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그 </a:t>
            </a:r>
            <a:r>
              <a:rPr lang="ko-KR" altLang="en-US" sz="60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은혜로 따뜻하게 품게 해주세요 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8813">
            <a:off x="7967926" y="1477878"/>
            <a:ext cx="3245794" cy="3245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66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내용 개체 틀 2"/>
          <p:cNvSpPr txBox="1">
            <a:spLocks/>
          </p:cNvSpPr>
          <p:nvPr/>
        </p:nvSpPr>
        <p:spPr>
          <a:xfrm>
            <a:off x="0" y="1189522"/>
            <a:ext cx="12191999" cy="49064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>
              <a:buClr>
                <a:srgbClr val="052F61"/>
              </a:buClr>
              <a:buNone/>
            </a:pPr>
            <a:r>
              <a:rPr lang="ko-KR" altLang="en-US" sz="60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다른 생각 다른 모습 주님 </a:t>
            </a:r>
            <a:r>
              <a:rPr lang="ko-KR" altLang="en-US" sz="6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안에서</a:t>
            </a:r>
            <a:endParaRPr lang="en-US" altLang="ko-KR" sz="6000" dirty="0" smtClean="0">
              <a:solidFill>
                <a:prstClr val="black">
                  <a:lumMod val="65000"/>
                  <a:lumOff val="3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>
              <a:buClr>
                <a:srgbClr val="052F61"/>
              </a:buClr>
              <a:buNone/>
            </a:pPr>
            <a:r>
              <a:rPr lang="ko-KR" altLang="en-US" sz="6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아름답게 </a:t>
            </a:r>
            <a:r>
              <a:rPr lang="ko-KR" altLang="en-US" sz="60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아름답게 </a:t>
            </a:r>
            <a:r>
              <a:rPr lang="ko-KR" altLang="en-US" sz="6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어울려</a:t>
            </a:r>
            <a:endParaRPr lang="ko-KR" altLang="en-US" sz="6000" dirty="0">
              <a:solidFill>
                <a:prstClr val="black">
                  <a:lumMod val="65000"/>
                  <a:lumOff val="3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8773" y="3998258"/>
            <a:ext cx="1719549" cy="2347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06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1179011"/>
            <a:ext cx="12191999" cy="4906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우리 마음 모아 주께 나아가네</a:t>
            </a:r>
            <a:endParaRPr lang="en-US" altLang="ko-KR" sz="6600" dirty="0" smtClean="0">
              <a:solidFill>
                <a:schemeClr val="bg1">
                  <a:lumMod val="65000"/>
                  <a:lumOff val="35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성부 성자 성령 하나님</a:t>
            </a:r>
            <a:r>
              <a:rPr lang="en-US" altLang="ko-KR" sz="66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!</a:t>
            </a:r>
            <a:endParaRPr lang="en-US" altLang="ko-KR" sz="6600" dirty="0" smtClean="0">
              <a:solidFill>
                <a:schemeClr val="bg1">
                  <a:lumMod val="65000"/>
                  <a:lumOff val="35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693613" y="294290"/>
            <a:ext cx="7680960" cy="11685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54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우리 마음 모아</a:t>
            </a:r>
            <a:endParaRPr lang="ko-KR" altLang="en-US" sz="5400" dirty="0">
              <a:solidFill>
                <a:prstClr val="black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6817" y="-1337658"/>
            <a:ext cx="5381066" cy="390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91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 txBox="1">
            <a:spLocks/>
          </p:cNvSpPr>
          <p:nvPr/>
        </p:nvSpPr>
        <p:spPr>
          <a:xfrm>
            <a:off x="0" y="1189522"/>
            <a:ext cx="12191999" cy="49064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>
              <a:buClr>
                <a:srgbClr val="052F61"/>
              </a:buClr>
              <a:buNone/>
            </a:pPr>
            <a:r>
              <a:rPr lang="ko-KR" altLang="en-US" sz="60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서로서로 볼 </a:t>
            </a:r>
            <a:r>
              <a:rPr lang="ko-KR" altLang="en-US" sz="6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때마다</a:t>
            </a:r>
            <a:r>
              <a:rPr lang="en-US" altLang="ko-KR" sz="60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6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하늘 소망</a:t>
            </a:r>
            <a:endParaRPr lang="en-US" altLang="ko-KR" sz="6000" dirty="0" smtClean="0">
              <a:solidFill>
                <a:prstClr val="black">
                  <a:lumMod val="65000"/>
                  <a:lumOff val="3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>
              <a:buClr>
                <a:srgbClr val="052F61"/>
              </a:buClr>
              <a:buNone/>
            </a:pPr>
            <a:r>
              <a:rPr lang="ko-KR" altLang="en-US" sz="6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볼 </a:t>
            </a:r>
            <a:r>
              <a:rPr lang="ko-KR" altLang="en-US" sz="60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수 </a:t>
            </a:r>
            <a:r>
              <a:rPr lang="ko-KR" altLang="en-US" sz="6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있게</a:t>
            </a:r>
            <a:r>
              <a:rPr lang="en-US" altLang="ko-KR" sz="60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6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볼 </a:t>
            </a:r>
            <a:r>
              <a:rPr lang="ko-KR" altLang="en-US" sz="60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수 있게 해주세요 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6113" y="2465295"/>
            <a:ext cx="1825886" cy="2492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20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1524000" y="617235"/>
            <a:ext cx="9144001" cy="5431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3139439" y="2135019"/>
            <a:ext cx="6035040" cy="2060138"/>
          </a:xfrm>
          <a:prstGeom prst="flowChartAlternateProcess">
            <a:avLst/>
          </a:prstGeom>
          <a:noFill/>
          <a:ln w="762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1500" b="1" dirty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solidFill>
                  <a:srgbClr val="FFFF00"/>
                </a:solidFill>
                <a:effectLst>
                  <a:outerShdw blurRad="50800" dir="2700000" algn="tl" rotWithShape="0">
                    <a:schemeClr val="tx2">
                      <a:alpha val="40000"/>
                    </a:schemeClr>
                  </a:outerShdw>
                  <a:reflection stA="0" endPos="2000" dist="279400" dir="5400000" sy="-100000" algn="bl" rotWithShape="0"/>
                </a:effectLst>
                <a:latin typeface="Rockwell" panose="02060603020205020403" pitchFamily="18" charset="0"/>
                <a:ea typeface="휴먼모음T" panose="02030504000101010101" pitchFamily="18" charset="-127"/>
              </a:rPr>
              <a:t>예배</a:t>
            </a:r>
            <a:endParaRPr lang="en-US" altLang="ko-KR" sz="11500" b="1" dirty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solidFill>
                <a:srgbClr val="FFFF00"/>
              </a:solidFill>
              <a:effectLst>
                <a:outerShdw blurRad="50800" dir="2700000" algn="tl" rotWithShape="0">
                  <a:schemeClr val="tx2">
                    <a:alpha val="40000"/>
                  </a:schemeClr>
                </a:outerShdw>
                <a:reflection stA="0" endPos="2000" dist="279400" dir="5400000" sy="-100000" algn="bl" rotWithShape="0"/>
              </a:effectLst>
              <a:latin typeface="Rockwell" panose="02060603020205020403" pitchFamily="18" charset="0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7120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31376" y="0"/>
            <a:ext cx="12129247" cy="6858001"/>
          </a:xfrm>
          <a:prstGeom prst="roundRect">
            <a:avLst>
              <a:gd name="adj" fmla="val 1373"/>
            </a:avLst>
          </a:prstGeom>
          <a:solidFill>
            <a:srgbClr val="00B050"/>
          </a:solidFill>
          <a:ln w="76200">
            <a:noFill/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 dirty="0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524000" y="3068638"/>
            <a:ext cx="9144000" cy="378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en-US" altLang="ko-KR" sz="5500" dirty="0">
                <a:latin typeface="-굴렁쇠M" pitchFamily="18" charset="-127"/>
                <a:ea typeface="-굴렁쇠M" pitchFamily="18" charset="-127"/>
              </a:rPr>
              <a:t>1.</a:t>
            </a:r>
            <a:r>
              <a:rPr lang="ko-KR" altLang="en-US" sz="5500" dirty="0">
                <a:latin typeface="-굴렁쇠M" pitchFamily="18" charset="-127"/>
                <a:ea typeface="-굴렁쇠M" pitchFamily="18" charset="-127"/>
              </a:rPr>
              <a:t>초로로로로로로롱 </a:t>
            </a:r>
            <a:endParaRPr lang="en-US" altLang="ko-KR" sz="5500" dirty="0">
              <a:latin typeface="-굴렁쇠M" pitchFamily="18" charset="-127"/>
              <a:ea typeface="-굴렁쇠M" pitchFamily="18" charset="-127"/>
            </a:endParaRPr>
          </a:p>
          <a:p>
            <a:pPr algn="ctr">
              <a:lnSpc>
                <a:spcPct val="90000"/>
              </a:lnSpc>
              <a:defRPr/>
            </a:pPr>
            <a:r>
              <a:rPr lang="ko-KR" altLang="en-US" sz="5500" dirty="0">
                <a:latin typeface="-굴렁쇠M" pitchFamily="18" charset="-127"/>
                <a:ea typeface="-굴렁쇠M" pitchFamily="18" charset="-127"/>
              </a:rPr>
              <a:t>빛나는 눈으로</a:t>
            </a:r>
            <a:endParaRPr lang="en-US" altLang="ko-KR" sz="5500" dirty="0">
              <a:latin typeface="-굴렁쇠M" pitchFamily="18" charset="-127"/>
              <a:ea typeface="-굴렁쇠M" pitchFamily="18" charset="-127"/>
            </a:endParaRPr>
          </a:p>
          <a:p>
            <a:pPr algn="ctr">
              <a:lnSpc>
                <a:spcPct val="90000"/>
              </a:lnSpc>
              <a:defRPr/>
            </a:pPr>
            <a:r>
              <a:rPr lang="ko-KR" altLang="en-US" sz="5500" dirty="0">
                <a:latin typeface="-굴렁쇠M" pitchFamily="18" charset="-127"/>
                <a:ea typeface="-굴렁쇠M" pitchFamily="18" charset="-127"/>
              </a:rPr>
              <a:t>두근두근두근두근 </a:t>
            </a:r>
            <a:endParaRPr lang="en-US" altLang="ko-KR" sz="5500" dirty="0">
              <a:latin typeface="-굴렁쇠M" pitchFamily="18" charset="-127"/>
              <a:ea typeface="-굴렁쇠M" pitchFamily="18" charset="-127"/>
            </a:endParaRPr>
          </a:p>
          <a:p>
            <a:pPr algn="ctr">
              <a:lnSpc>
                <a:spcPct val="90000"/>
              </a:lnSpc>
              <a:defRPr/>
            </a:pPr>
            <a:r>
              <a:rPr lang="ko-KR" altLang="en-US" sz="5500" dirty="0">
                <a:latin typeface="-굴렁쇠M" pitchFamily="18" charset="-127"/>
                <a:ea typeface="-굴렁쇠M" pitchFamily="18" charset="-127"/>
              </a:rPr>
              <a:t>설레는 맘으로</a:t>
            </a:r>
            <a:endParaRPr lang="en-US" altLang="ko-KR" sz="5500" dirty="0">
              <a:latin typeface="-굴렁쇠M" pitchFamily="18" charset="-127"/>
              <a:ea typeface="-굴렁쇠M" pitchFamily="18" charset="-127"/>
            </a:endParaRPr>
          </a:p>
        </p:txBody>
      </p:sp>
      <p:pic>
        <p:nvPicPr>
          <p:cNvPr id="2052" name="Picture 5" descr="005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424" y="62753"/>
            <a:ext cx="9144000" cy="306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006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53788" y="0"/>
            <a:ext cx="12084424" cy="6784976"/>
          </a:xfrm>
          <a:prstGeom prst="roundRect">
            <a:avLst>
              <a:gd name="adj" fmla="val 0"/>
            </a:avLst>
          </a:prstGeom>
          <a:solidFill>
            <a:srgbClr val="00B050"/>
          </a:solidFill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 dirty="0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524000" y="3068638"/>
            <a:ext cx="9144000" cy="378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ko-KR" altLang="en-US" sz="5500" dirty="0">
                <a:latin typeface="-굴렁쇠M" pitchFamily="18" charset="-127"/>
                <a:ea typeface="-굴렁쇠M" pitchFamily="18" charset="-127"/>
              </a:rPr>
              <a:t>하나님께 예배드립니다</a:t>
            </a:r>
            <a:endParaRPr lang="en-US" altLang="ko-KR" sz="5500" dirty="0">
              <a:latin typeface="-굴렁쇠M" pitchFamily="18" charset="-127"/>
              <a:ea typeface="-굴렁쇠M" pitchFamily="18" charset="-127"/>
            </a:endParaRPr>
          </a:p>
          <a:p>
            <a:pPr algn="ctr">
              <a:lnSpc>
                <a:spcPct val="90000"/>
              </a:lnSpc>
              <a:defRPr/>
            </a:pPr>
            <a:r>
              <a:rPr lang="ko-KR" altLang="en-US" sz="5500" dirty="0">
                <a:latin typeface="-굴렁쇠M" pitchFamily="18" charset="-127"/>
                <a:ea typeface="-굴렁쇠M" pitchFamily="18" charset="-127"/>
              </a:rPr>
              <a:t>기쁘게 받아주세요</a:t>
            </a:r>
            <a:endParaRPr lang="en-US" altLang="ko-KR" sz="5500" dirty="0">
              <a:latin typeface="-굴렁쇠M" pitchFamily="18" charset="-127"/>
              <a:ea typeface="-굴렁쇠M" pitchFamily="18" charset="-127"/>
            </a:endParaRPr>
          </a:p>
        </p:txBody>
      </p:sp>
      <p:pic>
        <p:nvPicPr>
          <p:cNvPr id="3076" name="Picture 5" descr="005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73024"/>
            <a:ext cx="9144000" cy="306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5473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 noChangeArrowheads="1"/>
          </p:cNvSpPr>
          <p:nvPr/>
        </p:nvSpPr>
        <p:spPr bwMode="auto">
          <a:xfrm>
            <a:off x="0" y="-101600"/>
            <a:ext cx="12192000" cy="6959601"/>
          </a:xfrm>
          <a:prstGeom prst="roundRect">
            <a:avLst>
              <a:gd name="adj" fmla="val 5197"/>
            </a:avLst>
          </a:prstGeom>
          <a:solidFill>
            <a:schemeClr val="accent5">
              <a:lumMod val="50000"/>
            </a:schemeClr>
          </a:solidFill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 dirty="0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524000" y="3068638"/>
            <a:ext cx="9144000" cy="378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en-US" altLang="ko-KR" sz="5500" dirty="0">
                <a:latin typeface="-굴렁쇠M" pitchFamily="18" charset="-127"/>
                <a:ea typeface="-굴렁쇠M" pitchFamily="18" charset="-127"/>
              </a:rPr>
              <a:t>2, </a:t>
            </a:r>
            <a:r>
              <a:rPr lang="ko-KR" altLang="en-US" sz="5500" dirty="0">
                <a:latin typeface="-굴렁쇠M" pitchFamily="18" charset="-127"/>
                <a:ea typeface="-굴렁쇠M" pitchFamily="18" charset="-127"/>
              </a:rPr>
              <a:t>또로로로로로로롱 </a:t>
            </a:r>
            <a:endParaRPr lang="en-US" altLang="ko-KR" sz="5500" dirty="0">
              <a:latin typeface="-굴렁쇠M" pitchFamily="18" charset="-127"/>
              <a:ea typeface="-굴렁쇠M" pitchFamily="18" charset="-127"/>
            </a:endParaRPr>
          </a:p>
          <a:p>
            <a:pPr algn="ctr">
              <a:lnSpc>
                <a:spcPct val="90000"/>
              </a:lnSpc>
              <a:defRPr/>
            </a:pPr>
            <a:r>
              <a:rPr lang="ko-KR" altLang="en-US" sz="5500" dirty="0">
                <a:latin typeface="-굴렁쇠M" pitchFamily="18" charset="-127"/>
                <a:ea typeface="-굴렁쇠M" pitchFamily="18" charset="-127"/>
              </a:rPr>
              <a:t>맑은 샘물처럼</a:t>
            </a:r>
            <a:endParaRPr lang="en-US" altLang="ko-KR" sz="5500" dirty="0">
              <a:latin typeface="-굴렁쇠M" pitchFamily="18" charset="-127"/>
              <a:ea typeface="-굴렁쇠M" pitchFamily="18" charset="-127"/>
            </a:endParaRPr>
          </a:p>
          <a:p>
            <a:pPr algn="ctr">
              <a:lnSpc>
                <a:spcPct val="90000"/>
              </a:lnSpc>
              <a:defRPr/>
            </a:pPr>
            <a:r>
              <a:rPr lang="ko-KR" altLang="en-US" sz="5500" dirty="0">
                <a:latin typeface="-굴렁쇠M" pitchFamily="18" charset="-127"/>
                <a:ea typeface="-굴렁쇠M" pitchFamily="18" charset="-127"/>
              </a:rPr>
              <a:t>반짝반짝반짝반짝 </a:t>
            </a:r>
            <a:endParaRPr lang="en-US" altLang="ko-KR" sz="5500" dirty="0">
              <a:latin typeface="-굴렁쇠M" pitchFamily="18" charset="-127"/>
              <a:ea typeface="-굴렁쇠M" pitchFamily="18" charset="-127"/>
            </a:endParaRPr>
          </a:p>
          <a:p>
            <a:pPr algn="ctr">
              <a:lnSpc>
                <a:spcPct val="90000"/>
              </a:lnSpc>
              <a:defRPr/>
            </a:pPr>
            <a:r>
              <a:rPr lang="ko-KR" altLang="en-US" sz="5500" dirty="0">
                <a:latin typeface="-굴렁쇠M" pitchFamily="18" charset="-127"/>
                <a:ea typeface="-굴렁쇠M" pitchFamily="18" charset="-127"/>
              </a:rPr>
              <a:t>밝은 해님처럼</a:t>
            </a:r>
            <a:endParaRPr lang="en-US" altLang="ko-KR" sz="5500" dirty="0">
              <a:latin typeface="-굴렁쇠M" pitchFamily="18" charset="-127"/>
              <a:ea typeface="-굴렁쇠M" pitchFamily="18" charset="-127"/>
            </a:endParaRPr>
          </a:p>
        </p:txBody>
      </p:sp>
      <p:pic>
        <p:nvPicPr>
          <p:cNvPr id="4100" name="Picture 5" descr="005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306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172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-145143" y="0"/>
            <a:ext cx="12337143" cy="6858001"/>
          </a:xfrm>
          <a:prstGeom prst="roundRect">
            <a:avLst>
              <a:gd name="adj" fmla="val 2064"/>
            </a:avLst>
          </a:prstGeom>
          <a:solidFill>
            <a:schemeClr val="accent5">
              <a:lumMod val="50000"/>
            </a:schemeClr>
          </a:solidFill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 dirty="0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524000" y="3068638"/>
            <a:ext cx="9144000" cy="378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ko-KR" altLang="en-US" sz="5500" dirty="0">
                <a:latin typeface="-굴렁쇠M" pitchFamily="18" charset="-127"/>
                <a:ea typeface="-굴렁쇠M" pitchFamily="18" charset="-127"/>
              </a:rPr>
              <a:t>소중하게 쓰임 받을래요</a:t>
            </a:r>
            <a:endParaRPr lang="en-US" altLang="ko-KR" sz="5500" dirty="0">
              <a:latin typeface="-굴렁쇠M" pitchFamily="18" charset="-127"/>
              <a:ea typeface="-굴렁쇠M" pitchFamily="18" charset="-127"/>
            </a:endParaRPr>
          </a:p>
          <a:p>
            <a:pPr algn="ctr">
              <a:lnSpc>
                <a:spcPct val="90000"/>
              </a:lnSpc>
              <a:defRPr/>
            </a:pPr>
            <a:r>
              <a:rPr lang="ko-KR" altLang="en-US" sz="5500" dirty="0">
                <a:latin typeface="-굴렁쇠M" pitchFamily="18" charset="-127"/>
                <a:ea typeface="-굴렁쇠M" pitchFamily="18" charset="-127"/>
              </a:rPr>
              <a:t>기쁘게 받아주세요</a:t>
            </a:r>
            <a:endParaRPr lang="en-US" altLang="ko-KR" sz="5500" dirty="0">
              <a:latin typeface="-굴렁쇠M" pitchFamily="18" charset="-127"/>
              <a:ea typeface="-굴렁쇠M" pitchFamily="18" charset="-127"/>
            </a:endParaRPr>
          </a:p>
        </p:txBody>
      </p:sp>
      <p:pic>
        <p:nvPicPr>
          <p:cNvPr id="5124" name="Picture 5" descr="005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306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4531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1524000" y="1224808"/>
            <a:ext cx="9144000" cy="1276686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3017658" y="2316327"/>
            <a:ext cx="6691117" cy="2840871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믿사오며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믿사오니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18895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1398494" y="857254"/>
            <a:ext cx="9144000" cy="1276686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2402541" y="1559859"/>
            <a:ext cx="7386917" cy="3890682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Autofit/>
          </a:bodyPr>
          <a:lstStyle/>
          <a:p>
            <a:pPr algn="ctr" defTabSz="685486">
              <a:defRPr/>
            </a:pP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 빌라도에게 고난을 받으사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1904187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1524000" y="1039641"/>
            <a:ext cx="9144000" cy="1276686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3017658" y="2008564"/>
            <a:ext cx="6156684" cy="2840871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오르사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7075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1524000" y="1039641"/>
            <a:ext cx="9144000" cy="1276686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2599764" y="2178423"/>
            <a:ext cx="7085567" cy="3158069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Autofit/>
          </a:bodyPr>
          <a:lstStyle/>
          <a:p>
            <a:pPr algn="ctr" defTabSz="685486">
              <a:defRPr/>
            </a:pP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믿사오며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62879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-89647" y="1179011"/>
            <a:ext cx="12281647" cy="4906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전능하신 주님 영광의 하나님</a:t>
            </a:r>
            <a:endParaRPr lang="en-US" altLang="ko-KR" sz="6600" dirty="0" smtClean="0">
              <a:solidFill>
                <a:schemeClr val="bg1">
                  <a:lumMod val="65000"/>
                  <a:lumOff val="35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이곳에 오셔서 예배 받으소서</a:t>
            </a:r>
            <a:endParaRPr lang="en-US" altLang="ko-KR" sz="6600" dirty="0" smtClean="0">
              <a:solidFill>
                <a:schemeClr val="bg1">
                  <a:lumMod val="65000"/>
                  <a:lumOff val="35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찬양 받으소서 사랑합니다</a:t>
            </a:r>
            <a:r>
              <a:rPr lang="en-US" altLang="ko-KR" sz="66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  <a:endParaRPr lang="en-US" altLang="ko-KR" sz="6600" dirty="0" smtClean="0">
              <a:solidFill>
                <a:schemeClr val="bg1">
                  <a:lumMod val="65000"/>
                  <a:lumOff val="35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6817" y="-1337658"/>
            <a:ext cx="5381066" cy="3905993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4"/>
          <a:srcRect l="6260" t="9065" r="4930" b="9759"/>
          <a:stretch/>
        </p:blipFill>
        <p:spPr>
          <a:xfrm>
            <a:off x="8337174" y="520175"/>
            <a:ext cx="1353673" cy="13176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9586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093388" cy="6524863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altLang="ko-KR" sz="4000" dirty="0" smtClean="0">
              <a:latin typeface="휴먼모음T" panose="02030504000101010101" pitchFamily="18" charset="-127"/>
              <a:ea typeface="휴먼모음T" panose="02030504000101010101" pitchFamily="18" charset="-127"/>
              <a:cs typeface="Arial" panose="020B0604020202020204" pitchFamily="34" charset="0"/>
            </a:endParaRPr>
          </a:p>
          <a:p>
            <a:pPr algn="ctr"/>
            <a:r>
              <a:rPr lang="ko-KR" altLang="en-US" sz="4800" dirty="0" smtClean="0">
                <a:latin typeface="휴먼모음T" panose="02030504000101010101" pitchFamily="18" charset="-127"/>
                <a:ea typeface="휴먼모음T" panose="02030504000101010101" pitchFamily="18" charset="-127"/>
                <a:cs typeface="Arial" panose="020B0604020202020204" pitchFamily="34" charset="0"/>
              </a:rPr>
              <a:t>손 </a:t>
            </a:r>
            <a:r>
              <a:rPr lang="ko-KR" altLang="en-US" sz="4800" dirty="0">
                <a:latin typeface="휴먼모음T" panose="02030504000101010101" pitchFamily="18" charset="-127"/>
                <a:ea typeface="휴먼모음T" panose="02030504000101010101" pitchFamily="18" charset="-127"/>
                <a:cs typeface="Arial" panose="020B0604020202020204" pitchFamily="34" charset="0"/>
              </a:rPr>
              <a:t>손 손 예쁜 손은 어떤 어떤 손일까</a:t>
            </a:r>
            <a:r>
              <a:rPr lang="en-US" altLang="ko-KR" sz="4800" dirty="0" smtClean="0">
                <a:latin typeface="휴먼모음T" panose="02030504000101010101" pitchFamily="18" charset="-127"/>
                <a:ea typeface="휴먼모음T" panose="02030504000101010101" pitchFamily="18" charset="-127"/>
                <a:cs typeface="Arial" panose="020B0604020202020204" pitchFamily="34" charset="0"/>
              </a:rPr>
              <a:t>?</a:t>
            </a:r>
          </a:p>
          <a:p>
            <a:pPr algn="ctr"/>
            <a:r>
              <a:rPr lang="ko-KR" altLang="en-US" sz="4800" dirty="0" smtClean="0">
                <a:latin typeface="휴먼모음T" panose="02030504000101010101" pitchFamily="18" charset="-127"/>
                <a:ea typeface="휴먼모음T" panose="02030504000101010101" pitchFamily="18" charset="-127"/>
                <a:cs typeface="Arial" panose="020B0604020202020204" pitchFamily="34" charset="0"/>
              </a:rPr>
              <a:t>손 </a:t>
            </a:r>
            <a:r>
              <a:rPr lang="ko-KR" altLang="en-US" sz="4800" dirty="0">
                <a:latin typeface="휴먼모음T" panose="02030504000101010101" pitchFamily="18" charset="-127"/>
                <a:ea typeface="휴먼모음T" panose="02030504000101010101" pitchFamily="18" charset="-127"/>
                <a:cs typeface="Arial" panose="020B0604020202020204" pitchFamily="34" charset="0"/>
              </a:rPr>
              <a:t>손 손 예쁜 손은 어떤 어떤 손일까</a:t>
            </a:r>
            <a:r>
              <a:rPr lang="en-US" altLang="ko-KR" sz="4800" dirty="0">
                <a:latin typeface="휴먼모음T" panose="02030504000101010101" pitchFamily="18" charset="-127"/>
                <a:ea typeface="휴먼모음T" panose="02030504000101010101" pitchFamily="18" charset="-127"/>
                <a:cs typeface="Arial" panose="020B0604020202020204" pitchFamily="34" charset="0"/>
              </a:rPr>
              <a:t>? </a:t>
            </a:r>
            <a:br>
              <a:rPr lang="en-US" altLang="ko-KR" sz="4800" dirty="0">
                <a:latin typeface="휴먼모음T" panose="02030504000101010101" pitchFamily="18" charset="-127"/>
                <a:ea typeface="휴먼모음T" panose="02030504000101010101" pitchFamily="18" charset="-127"/>
                <a:cs typeface="Arial" panose="020B0604020202020204" pitchFamily="34" charset="0"/>
              </a:rPr>
            </a:br>
            <a:r>
              <a:rPr lang="ko-KR" altLang="en-US" sz="4800" dirty="0">
                <a:latin typeface="휴먼모음T" panose="02030504000101010101" pitchFamily="18" charset="-127"/>
                <a:ea typeface="휴먼모음T" panose="02030504000101010101" pitchFamily="18" charset="-127"/>
                <a:cs typeface="Arial" panose="020B0604020202020204" pitchFamily="34" charset="0"/>
              </a:rPr>
              <a:t>하나님께</a:t>
            </a:r>
            <a:r>
              <a:rPr lang="en-US" altLang="ko-KR" sz="4800" dirty="0">
                <a:latin typeface="휴먼모음T" panose="02030504000101010101" pitchFamily="18" charset="-127"/>
                <a:ea typeface="휴먼모음T" panose="02030504000101010101" pitchFamily="18" charset="-127"/>
                <a:cs typeface="Arial" panose="020B0604020202020204" pitchFamily="34" charset="0"/>
              </a:rPr>
              <a:t> </a:t>
            </a:r>
            <a:r>
              <a:rPr lang="ko-KR" altLang="en-US" sz="4800" dirty="0">
                <a:latin typeface="휴먼모음T" panose="02030504000101010101" pitchFamily="18" charset="-127"/>
                <a:ea typeface="휴먼모음T" panose="02030504000101010101" pitchFamily="18" charset="-127"/>
                <a:cs typeface="Arial" panose="020B0604020202020204" pitchFamily="34" charset="0"/>
              </a:rPr>
              <a:t>두 손모아 기도하는 손</a:t>
            </a:r>
            <a:r>
              <a:rPr lang="en-US" altLang="ko-KR" sz="4800" dirty="0">
                <a:latin typeface="휴먼모음T" panose="02030504000101010101" pitchFamily="18" charset="-127"/>
                <a:ea typeface="휴먼모음T" panose="02030504000101010101" pitchFamily="18" charset="-127"/>
                <a:cs typeface="Arial" panose="020B0604020202020204" pitchFamily="34" charset="0"/>
              </a:rPr>
              <a:t/>
            </a:r>
            <a:br>
              <a:rPr lang="en-US" altLang="ko-KR" sz="4800" dirty="0">
                <a:latin typeface="휴먼모음T" panose="02030504000101010101" pitchFamily="18" charset="-127"/>
                <a:ea typeface="휴먼모음T" panose="02030504000101010101" pitchFamily="18" charset="-127"/>
                <a:cs typeface="Arial" panose="020B0604020202020204" pitchFamily="34" charset="0"/>
              </a:rPr>
            </a:br>
            <a:r>
              <a:rPr lang="ko-KR" altLang="en-US" sz="4800" dirty="0">
                <a:latin typeface="휴먼모음T" panose="02030504000101010101" pitchFamily="18" charset="-127"/>
                <a:ea typeface="휴먼모음T" panose="02030504000101010101" pitchFamily="18" charset="-127"/>
                <a:cs typeface="Arial" panose="020B0604020202020204" pitchFamily="34" charset="0"/>
              </a:rPr>
              <a:t>친구에게 맛있는것 나눠주는 손</a:t>
            </a:r>
            <a:r>
              <a:rPr lang="en-US" altLang="ko-KR" sz="2400" dirty="0">
                <a:latin typeface="휴먼모음T" panose="02030504000101010101" pitchFamily="18" charset="-127"/>
                <a:ea typeface="휴먼모음T" panose="02030504000101010101" pitchFamily="18" charset="-127"/>
                <a:cs typeface="Arial" panose="020B0604020202020204" pitchFamily="34" charset="0"/>
              </a:rPr>
              <a:t/>
            </a:r>
            <a:br>
              <a:rPr lang="en-US" altLang="ko-KR" sz="2400" dirty="0">
                <a:latin typeface="휴먼모음T" panose="02030504000101010101" pitchFamily="18" charset="-127"/>
                <a:ea typeface="휴먼모음T" panose="02030504000101010101" pitchFamily="18" charset="-127"/>
                <a:cs typeface="Arial" panose="020B0604020202020204" pitchFamily="34" charset="0"/>
              </a:rPr>
            </a:br>
            <a:endParaRPr lang="en-US" altLang="ko-KR" sz="2400" dirty="0">
              <a:latin typeface="휴먼모음T" panose="02030504000101010101" pitchFamily="18" charset="-127"/>
              <a:ea typeface="휴먼모음T" panose="02030504000101010101" pitchFamily="18" charset="-127"/>
              <a:cs typeface="Arial" panose="020B0604020202020204" pitchFamily="34" charset="0"/>
            </a:endParaRPr>
          </a:p>
          <a:p>
            <a:pPr algn="ctr"/>
            <a:endParaRPr lang="en-US" altLang="ko-KR" dirty="0">
              <a:ea typeface="FB바이올렛M" pitchFamily="18" charset="-127"/>
            </a:endParaRPr>
          </a:p>
          <a:p>
            <a:pPr algn="ctr"/>
            <a:endParaRPr lang="en-US" altLang="ko-KR" dirty="0">
              <a:ea typeface="FB바이올렛M" pitchFamily="18" charset="-127"/>
            </a:endParaRPr>
          </a:p>
          <a:p>
            <a:pPr algn="ctr"/>
            <a:endParaRPr lang="en-US" altLang="ko-KR" dirty="0">
              <a:ea typeface="FB바이올렛M" pitchFamily="18" charset="-127"/>
            </a:endParaRPr>
          </a:p>
          <a:p>
            <a:pPr algn="ctr"/>
            <a:endParaRPr lang="en-US" altLang="ko-KR" dirty="0">
              <a:ea typeface="FB바이올렛M" pitchFamily="18" charset="-127"/>
            </a:endParaRPr>
          </a:p>
          <a:p>
            <a:pPr algn="ctr"/>
            <a:endParaRPr lang="en-US" altLang="ko-KR" dirty="0">
              <a:ea typeface="FB바이올렛M" pitchFamily="18" charset="-127"/>
            </a:endParaRPr>
          </a:p>
          <a:p>
            <a:pPr algn="ctr"/>
            <a:endParaRPr lang="en-US" altLang="ko-KR" dirty="0">
              <a:ea typeface="FB바이올렛M" pitchFamily="18" charset="-127"/>
            </a:endParaRPr>
          </a:p>
          <a:p>
            <a:pPr algn="ctr"/>
            <a:endParaRPr lang="en-US" altLang="ko-KR" dirty="0">
              <a:ea typeface="FB바이올렛M" pitchFamily="18" charset="-127"/>
            </a:endParaRPr>
          </a:p>
          <a:p>
            <a:pPr algn="ctr"/>
            <a:endParaRPr lang="en-US" altLang="ko-KR" dirty="0">
              <a:ea typeface="FB바이올렛M" pitchFamily="18" charset="-127"/>
            </a:endParaRPr>
          </a:p>
          <a:p>
            <a:pPr algn="ctr"/>
            <a:endParaRPr lang="ko-KR" altLang="en-US" dirty="0"/>
          </a:p>
        </p:txBody>
      </p:sp>
      <p:pic>
        <p:nvPicPr>
          <p:cNvPr id="6" name="Picture 2" descr="3(2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6561" y="4401669"/>
            <a:ext cx="4363846" cy="233978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34635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44342"/>
            <a:ext cx="12129247" cy="6709529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altLang="ko-KR" sz="4000" dirty="0" smtClean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/>
            <a:r>
              <a:rPr lang="ko-KR" altLang="en-US" sz="48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입 </a:t>
            </a:r>
            <a:r>
              <a:rPr lang="ko-KR" altLang="en-US" sz="4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입 입 예쁜 입은 어떤 어떤 입일까</a:t>
            </a:r>
            <a:r>
              <a:rPr lang="en-US" altLang="ko-KR" sz="4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?</a:t>
            </a:r>
            <a:br>
              <a:rPr lang="en-US" altLang="ko-KR" sz="4800" dirty="0"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r>
              <a:rPr lang="ko-KR" altLang="en-US" sz="4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입 입 입 예쁜 입은 어떤 어떤 입일까</a:t>
            </a:r>
            <a:r>
              <a:rPr lang="en-US" altLang="ko-KR" sz="4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? </a:t>
            </a:r>
            <a:br>
              <a:rPr lang="en-US" altLang="ko-KR" sz="4800" dirty="0"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r>
              <a:rPr lang="ko-KR" altLang="en-US" sz="4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하나님께 기쁘게 찬양하는 입</a:t>
            </a:r>
            <a:r>
              <a:rPr lang="en-US" altLang="ko-KR" sz="4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/>
            </a:r>
            <a:br>
              <a:rPr lang="en-US" altLang="ko-KR" sz="4800" dirty="0"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r>
              <a:rPr lang="ko-KR" altLang="en-US" sz="4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울고있는 친구를 달래주는 입</a:t>
            </a:r>
          </a:p>
          <a:p>
            <a:pPr algn="ctr"/>
            <a:endParaRPr lang="en-US" altLang="ko-KR" dirty="0">
              <a:ea typeface="FB바이올렛M" pitchFamily="18" charset="-127"/>
            </a:endParaRPr>
          </a:p>
          <a:p>
            <a:pPr algn="ctr"/>
            <a:endParaRPr lang="en-US" altLang="ko-KR" dirty="0">
              <a:ea typeface="FB바이올렛M" pitchFamily="18" charset="-127"/>
            </a:endParaRPr>
          </a:p>
          <a:p>
            <a:pPr algn="ctr"/>
            <a:endParaRPr lang="en-US" altLang="ko-KR" dirty="0">
              <a:ea typeface="FB바이올렛M" pitchFamily="18" charset="-127"/>
            </a:endParaRPr>
          </a:p>
          <a:p>
            <a:pPr algn="ctr"/>
            <a:endParaRPr lang="en-US" altLang="ko-KR" dirty="0">
              <a:ea typeface="FB바이올렛M" pitchFamily="18" charset="-127"/>
            </a:endParaRPr>
          </a:p>
          <a:p>
            <a:pPr algn="ctr"/>
            <a:endParaRPr lang="en-US" altLang="ko-KR" dirty="0">
              <a:ea typeface="FB바이올렛M" pitchFamily="18" charset="-127"/>
            </a:endParaRPr>
          </a:p>
          <a:p>
            <a:pPr algn="ctr"/>
            <a:endParaRPr lang="en-US" altLang="ko-KR" dirty="0">
              <a:ea typeface="FB바이올렛M" pitchFamily="18" charset="-127"/>
            </a:endParaRPr>
          </a:p>
          <a:p>
            <a:pPr algn="ctr"/>
            <a:endParaRPr lang="en-US" altLang="ko-KR" dirty="0">
              <a:ea typeface="FB바이올렛M" pitchFamily="18" charset="-127"/>
            </a:endParaRPr>
          </a:p>
          <a:p>
            <a:pPr algn="ctr"/>
            <a:endParaRPr lang="en-US" altLang="ko-KR" dirty="0">
              <a:ea typeface="FB바이올렛M" pitchFamily="18" charset="-127"/>
            </a:endParaRPr>
          </a:p>
          <a:p>
            <a:pPr algn="ctr"/>
            <a:endParaRPr lang="en-US" altLang="ko-KR" dirty="0">
              <a:ea typeface="FB바이올렛M" pitchFamily="18" charset="-127"/>
            </a:endParaRPr>
          </a:p>
          <a:p>
            <a:pPr algn="ctr"/>
            <a:endParaRPr lang="en-US" altLang="ko-KR" dirty="0">
              <a:ea typeface="FB바이올렛M" pitchFamily="18" charset="-127"/>
            </a:endParaRPr>
          </a:p>
          <a:p>
            <a:pPr algn="ctr"/>
            <a:endParaRPr lang="ko-KR" altLang="en-US" dirty="0"/>
          </a:p>
        </p:txBody>
      </p:sp>
      <p:pic>
        <p:nvPicPr>
          <p:cNvPr id="5" name="Picture 2" descr="3(2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6561" y="4401669"/>
            <a:ext cx="4363846" cy="233978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96276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12192000" cy="6386364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altLang="ko-KR" sz="4800" dirty="0" smtClean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/>
            <a:r>
              <a:rPr lang="ko-KR" altLang="en-US" sz="48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발 </a:t>
            </a:r>
            <a:r>
              <a:rPr lang="ko-KR" altLang="en-US" sz="4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발 발 예쁜 발은 어떤 어떤 발일까</a:t>
            </a:r>
            <a:r>
              <a:rPr lang="en-US" altLang="ko-KR" sz="4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?</a:t>
            </a:r>
            <a:br>
              <a:rPr lang="en-US" altLang="ko-KR" sz="4800" dirty="0"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r>
              <a:rPr lang="ko-KR" altLang="en-US" sz="4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발 발 발 예쁜 발은 어떤 어떤 발일까</a:t>
            </a:r>
            <a:r>
              <a:rPr lang="en-US" altLang="ko-KR" sz="4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? </a:t>
            </a:r>
            <a:br>
              <a:rPr lang="en-US" altLang="ko-KR" sz="4800" dirty="0"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r>
              <a:rPr lang="ko-KR" altLang="en-US" sz="4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하나님께 예배하러 교회가는 발</a:t>
            </a:r>
            <a:r>
              <a:rPr lang="en-US" altLang="ko-KR" sz="4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/>
            </a:r>
            <a:br>
              <a:rPr lang="en-US" altLang="ko-KR" sz="4800" dirty="0"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r>
              <a:rPr lang="ko-KR" altLang="en-US" sz="4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믿음 없는 친구를 전도하는 발</a:t>
            </a:r>
            <a:endParaRPr lang="en-US" altLang="ko-KR" sz="48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/>
            <a:endParaRPr lang="en-US" altLang="ko-KR" sz="4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/>
            <a:endParaRPr lang="en-US" altLang="ko-KR" sz="4000" dirty="0">
              <a:latin typeface="Asia유치원B" pitchFamily="18" charset="-127"/>
              <a:ea typeface="Asia유치원B" pitchFamily="18" charset="-127"/>
            </a:endParaRPr>
          </a:p>
          <a:p>
            <a:pPr algn="ctr"/>
            <a:endParaRPr lang="en-US" altLang="ko-KR" sz="4000" dirty="0">
              <a:latin typeface="Asia유치원B" pitchFamily="18" charset="-127"/>
              <a:ea typeface="Asia유치원B" pitchFamily="18" charset="-127"/>
            </a:endParaRPr>
          </a:p>
          <a:p>
            <a:pPr algn="ctr"/>
            <a:endParaRPr lang="en-US" altLang="ko-KR" sz="4000" dirty="0">
              <a:latin typeface="Asia유치원B" pitchFamily="18" charset="-127"/>
              <a:ea typeface="Asia유치원B" pitchFamily="18" charset="-127"/>
            </a:endParaRPr>
          </a:p>
          <a:p>
            <a:pPr algn="ctr"/>
            <a:endParaRPr lang="en-US" altLang="ko-KR" sz="900" dirty="0">
              <a:latin typeface="Asia유치원B" pitchFamily="18" charset="-127"/>
              <a:ea typeface="Asia유치원B" pitchFamily="18" charset="-127"/>
            </a:endParaRPr>
          </a:p>
        </p:txBody>
      </p:sp>
      <p:pic>
        <p:nvPicPr>
          <p:cNvPr id="7" name="Picture 2" descr="3(2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6561" y="4401669"/>
            <a:ext cx="4363846" cy="233978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0161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9319" y="2534316"/>
            <a:ext cx="6042520" cy="39919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3429625" y="597388"/>
            <a:ext cx="49987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8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대표기도</a:t>
            </a:r>
            <a:endParaRPr lang="ko-KR" altLang="en-US" sz="66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1437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-9590" y="0"/>
            <a:ext cx="12335436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989480" y="140073"/>
            <a:ext cx="599788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800" dirty="0" err="1" smtClean="0">
                <a:solidFill>
                  <a:srgbClr val="FFFF85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말씀속으로</a:t>
            </a:r>
            <a:r>
              <a:rPr lang="ko-KR" altLang="en-US" sz="8800" dirty="0" smtClean="0">
                <a:solidFill>
                  <a:srgbClr val="FFFF85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endParaRPr lang="en-US" altLang="ko-KR" sz="6000" dirty="0">
              <a:solidFill>
                <a:srgbClr val="FFFF85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5" name="하트 4"/>
          <p:cNvSpPr/>
          <p:nvPr/>
        </p:nvSpPr>
        <p:spPr>
          <a:xfrm>
            <a:off x="10004341" y="1025820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하트 6"/>
          <p:cNvSpPr/>
          <p:nvPr/>
        </p:nvSpPr>
        <p:spPr>
          <a:xfrm>
            <a:off x="2272153" y="926101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내용 개체 틀 2"/>
          <p:cNvSpPr txBox="1">
            <a:spLocks/>
          </p:cNvSpPr>
          <p:nvPr/>
        </p:nvSpPr>
        <p:spPr>
          <a:xfrm>
            <a:off x="-9590" y="1649376"/>
            <a:ext cx="12335436" cy="490647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좋아 좋아 좋아 </a:t>
            </a:r>
            <a:r>
              <a:rPr lang="ko-KR" altLang="en-US" sz="5400" dirty="0" err="1" smtClean="0">
                <a:solidFill>
                  <a:schemeClr val="bg1">
                    <a:lumMod val="65000"/>
                    <a:lumOff val="3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좋아하나님</a:t>
            </a:r>
            <a:r>
              <a:rPr lang="ko-KR" altLang="en-US" sz="54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말씀</a:t>
            </a:r>
            <a:endParaRPr lang="en-US" altLang="ko-KR" sz="5400" dirty="0" smtClean="0">
              <a:solidFill>
                <a:schemeClr val="bg1">
                  <a:lumMod val="65000"/>
                  <a:lumOff val="35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신나 신나 신나 신나 말씀 듣는 것</a:t>
            </a:r>
            <a:endParaRPr lang="en-US" altLang="ko-KR" sz="5400" dirty="0" smtClean="0">
              <a:solidFill>
                <a:schemeClr val="bg1">
                  <a:lumMod val="65000"/>
                  <a:lumOff val="35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 smtClean="0">
                <a:solidFill>
                  <a:srgbClr val="0000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하나님 말씀 들려주세요</a:t>
            </a:r>
            <a:endParaRPr lang="en-US" altLang="ko-KR" sz="5400" dirty="0">
              <a:solidFill>
                <a:srgbClr val="0000CC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 smtClean="0">
                <a:solidFill>
                  <a:srgbClr val="C54646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말씀 속으로 </a:t>
            </a:r>
            <a:r>
              <a:rPr lang="ko-KR" altLang="en-US" sz="5400" dirty="0" err="1" smtClean="0">
                <a:solidFill>
                  <a:schemeClr val="bg1">
                    <a:lumMod val="65000"/>
                    <a:lumOff val="3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슝</a:t>
            </a:r>
            <a:r>
              <a:rPr lang="en-US" altLang="ko-KR" sz="54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~! </a:t>
            </a:r>
            <a:r>
              <a:rPr lang="ko-KR" altLang="en-US" sz="5400" dirty="0" smtClean="0">
                <a:solidFill>
                  <a:srgbClr val="C54646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말씀 속으로 </a:t>
            </a:r>
            <a:r>
              <a:rPr lang="ko-KR" altLang="en-US" sz="5400" dirty="0" err="1" smtClean="0">
                <a:solidFill>
                  <a:schemeClr val="bg1">
                    <a:lumMod val="65000"/>
                    <a:lumOff val="3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슝</a:t>
            </a:r>
            <a:r>
              <a:rPr lang="en-US" altLang="ko-KR" sz="54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~~!</a:t>
            </a:r>
          </a:p>
        </p:txBody>
      </p:sp>
    </p:spTree>
    <p:extLst>
      <p:ext uri="{BB962C8B-B14F-4D97-AF65-F5344CB8AC3E}">
        <p14:creationId xmlns:p14="http://schemas.microsoft.com/office/powerpoint/2010/main" val="63631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1524000" y="617235"/>
            <a:ext cx="9144001" cy="5431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3017519" y="1753111"/>
            <a:ext cx="6035040" cy="2928461"/>
          </a:xfrm>
          <a:prstGeom prst="flowChartAlternateProcess">
            <a:avLst/>
          </a:prstGeom>
          <a:noFill/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6600" b="1" dirty="0">
                <a:ln w="15875" cap="rnd" cmpd="dbl">
                  <a:solidFill>
                    <a:schemeClr val="bg1">
                      <a:lumMod val="50000"/>
                      <a:lumOff val="50000"/>
                    </a:schemeClr>
                  </a:solidFill>
                  <a:prstDash val="solid"/>
                  <a:bevel/>
                </a:ln>
                <a:gradFill>
                  <a:gsLst>
                    <a:gs pos="97000">
                      <a:schemeClr val="accent4">
                        <a:lumMod val="75000"/>
                      </a:schemeClr>
                    </a:gs>
                    <a:gs pos="22000">
                      <a:srgbClr val="FFFF00"/>
                    </a:gs>
                    <a:gs pos="82000">
                      <a:schemeClr val="accent4">
                        <a:lumMod val="75000"/>
                      </a:schemeClr>
                    </a:gs>
                    <a:gs pos="65000">
                      <a:srgbClr val="00B050">
                        <a:alpha val="79000"/>
                        <a:lumMod val="87000"/>
                        <a:lumOff val="13000"/>
                      </a:srgbClr>
                    </a:gs>
                  </a:gsLst>
                  <a:lin ang="2700000" scaled="1"/>
                </a:gradFill>
                <a:effectLst>
                  <a:outerShdw blurRad="50800" dir="2700000" algn="tl" rotWithShape="0">
                    <a:schemeClr val="tx2">
                      <a:alpha val="40000"/>
                    </a:schemeClr>
                  </a:outerShdw>
                  <a:reflection stA="0" endPos="2000" dist="279400" dir="5400000" sy="-100000" algn="bl" rotWithShape="0"/>
                </a:effectLst>
                <a:latin typeface="Rockwell" panose="02060603020205020403" pitchFamily="18" charset="0"/>
                <a:ea typeface="휴먼모음T" panose="02030504000101010101" pitchFamily="18" charset="-127"/>
              </a:rPr>
              <a:t>말씀</a:t>
            </a:r>
            <a:endParaRPr lang="en-US" altLang="ko-KR" sz="16600" b="1" dirty="0">
              <a:ln w="15875" cap="rnd" cmpd="dbl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bevel/>
              </a:ln>
              <a:gradFill>
                <a:gsLst>
                  <a:gs pos="97000">
                    <a:schemeClr val="accent4">
                      <a:lumMod val="75000"/>
                    </a:schemeClr>
                  </a:gs>
                  <a:gs pos="22000">
                    <a:srgbClr val="FFFF00"/>
                  </a:gs>
                  <a:gs pos="82000">
                    <a:schemeClr val="accent4">
                      <a:lumMod val="75000"/>
                    </a:schemeClr>
                  </a:gs>
                  <a:gs pos="65000">
                    <a:srgbClr val="00B050">
                      <a:alpha val="79000"/>
                      <a:lumMod val="87000"/>
                      <a:lumOff val="13000"/>
                    </a:srgbClr>
                  </a:gs>
                </a:gsLst>
                <a:lin ang="2700000" scaled="1"/>
              </a:gradFill>
              <a:effectLst>
                <a:outerShdw blurRad="50800" dir="2700000" algn="tl" rotWithShape="0">
                  <a:schemeClr val="tx2">
                    <a:alpha val="40000"/>
                  </a:schemeClr>
                </a:outerShdw>
                <a:reflection stA="0" endPos="2000" dist="279400" dir="5400000" sy="-100000" algn="bl" rotWithShape="0"/>
              </a:effectLst>
              <a:latin typeface="Rockwell" panose="02060603020205020403" pitchFamily="18" charset="0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4650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780391" y="2791228"/>
            <a:ext cx="83084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헌금 시간</a:t>
            </a:r>
            <a:endParaRPr lang="en-US" altLang="ko-KR" sz="66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7" name="하트 6"/>
          <p:cNvSpPr/>
          <p:nvPr/>
        </p:nvSpPr>
        <p:spPr>
          <a:xfrm>
            <a:off x="8856858" y="3429000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하트 4"/>
          <p:cNvSpPr/>
          <p:nvPr/>
        </p:nvSpPr>
        <p:spPr>
          <a:xfrm>
            <a:off x="2629461" y="3520988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3720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/>
          <a:srcRect l="5863" t="9187" r="13282" b="11688"/>
          <a:stretch/>
        </p:blipFill>
        <p:spPr>
          <a:xfrm>
            <a:off x="8005970" y="3300549"/>
            <a:ext cx="1764131" cy="22503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하트 9"/>
          <p:cNvSpPr/>
          <p:nvPr/>
        </p:nvSpPr>
        <p:spPr>
          <a:xfrm>
            <a:off x="8735736" y="3573303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하트 10"/>
          <p:cNvSpPr/>
          <p:nvPr/>
        </p:nvSpPr>
        <p:spPr>
          <a:xfrm>
            <a:off x="9369347" y="3306164"/>
            <a:ext cx="395151" cy="35705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하트 11"/>
          <p:cNvSpPr/>
          <p:nvPr/>
        </p:nvSpPr>
        <p:spPr>
          <a:xfrm>
            <a:off x="8991005" y="2979555"/>
            <a:ext cx="395151" cy="35705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183087" y="2734491"/>
            <a:ext cx="1088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24693" y="958094"/>
            <a:ext cx="564261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동전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하나 동전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둘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칠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일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동안 모아서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하나님께 드려요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기쁨</a:t>
            </a:r>
            <a:r>
              <a:rPr lang="ko-KR" altLang="ko-KR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으로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드려요</a:t>
            </a:r>
          </a:p>
        </p:txBody>
      </p:sp>
    </p:spTree>
    <p:extLst>
      <p:ext uri="{BB962C8B-B14F-4D97-AF65-F5344CB8AC3E}">
        <p14:creationId xmlns:p14="http://schemas.microsoft.com/office/powerpoint/2010/main" val="368416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6183087" y="2734491"/>
            <a:ext cx="1088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9270" y="478364"/>
            <a:ext cx="582276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먹고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싶고 </a:t>
            </a: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갖고 싶은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욕심도 있지만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예쁜 마음 정성모아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하나님께 드려요</a:t>
            </a: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2"/>
          <a:srcRect l="5863" t="9187" r="13282" b="11688"/>
          <a:stretch/>
        </p:blipFill>
        <p:spPr>
          <a:xfrm>
            <a:off x="8112039" y="3103823"/>
            <a:ext cx="1788626" cy="22816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6" name="하트 15"/>
          <p:cNvSpPr/>
          <p:nvPr/>
        </p:nvSpPr>
        <p:spPr>
          <a:xfrm>
            <a:off x="8786960" y="3364790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하트 16"/>
          <p:cNvSpPr/>
          <p:nvPr/>
        </p:nvSpPr>
        <p:spPr>
          <a:xfrm>
            <a:off x="9756868" y="2482642"/>
            <a:ext cx="395151" cy="35705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8" name="하트 17"/>
          <p:cNvSpPr/>
          <p:nvPr/>
        </p:nvSpPr>
        <p:spPr>
          <a:xfrm>
            <a:off x="9186948" y="2932614"/>
            <a:ext cx="395151" cy="35705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8320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2730" y="2525353"/>
            <a:ext cx="5112834" cy="33777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3445171" y="713930"/>
            <a:ext cx="49987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헌금 기도</a:t>
            </a:r>
          </a:p>
        </p:txBody>
      </p:sp>
    </p:spTree>
    <p:extLst>
      <p:ext uri="{BB962C8B-B14F-4D97-AF65-F5344CB8AC3E}">
        <p14:creationId xmlns:p14="http://schemas.microsoft.com/office/powerpoint/2010/main" val="264247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36330" y="1"/>
            <a:ext cx="11330153" cy="6771026"/>
          </a:xfrm>
          <a:prstGeom prst="horizontalScroll">
            <a:avLst>
              <a:gd name="adj" fmla="val 5833"/>
            </a:avLst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endParaRPr lang="en-US" altLang="ko-KR" sz="2800" dirty="0" smtClean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 algn="ctr">
              <a:buNone/>
            </a:pPr>
            <a:endParaRPr lang="en-US" altLang="ko-KR" sz="4400" dirty="0" smtClean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 algn="ctr">
              <a:buNone/>
            </a:pPr>
            <a:r>
              <a:rPr lang="en-US" altLang="ko-KR" sz="4200" dirty="0" smtClean="0">
                <a:solidFill>
                  <a:srgbClr val="0000CC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“</a:t>
            </a:r>
            <a:r>
              <a:rPr lang="ko-KR" altLang="en-US" sz="4200" dirty="0" smtClean="0">
                <a:solidFill>
                  <a:srgbClr val="0000CC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예수께서 </a:t>
            </a:r>
            <a:r>
              <a:rPr lang="ko-KR" altLang="en-US" sz="4200" dirty="0">
                <a:solidFill>
                  <a:srgbClr val="0000CC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이르시되 나는 </a:t>
            </a:r>
            <a:r>
              <a:rPr lang="ko-KR" altLang="en-US" sz="4200" dirty="0" smtClean="0">
                <a:solidFill>
                  <a:srgbClr val="FF51CC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부활</a:t>
            </a:r>
            <a:r>
              <a:rPr lang="ko-KR" altLang="en-US" sz="4200" dirty="0" smtClean="0">
                <a:solidFill>
                  <a:srgbClr val="0000CC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이요</a:t>
            </a:r>
            <a:endParaRPr lang="en-US" altLang="ko-KR" sz="4200" dirty="0" smtClean="0">
              <a:solidFill>
                <a:srgbClr val="0000CC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  <a:p>
            <a:pPr marL="0" indent="0" algn="ctr">
              <a:buNone/>
            </a:pPr>
            <a:r>
              <a:rPr lang="ko-KR" altLang="en-US" sz="4200" dirty="0" smtClean="0">
                <a:solidFill>
                  <a:srgbClr val="0000CC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 </a:t>
            </a:r>
            <a:r>
              <a:rPr lang="ko-KR" altLang="en-US" sz="4200" dirty="0">
                <a:solidFill>
                  <a:srgbClr val="FF51CC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생명</a:t>
            </a:r>
            <a:r>
              <a:rPr lang="ko-KR" altLang="en-US" sz="4200" dirty="0">
                <a:solidFill>
                  <a:srgbClr val="0000CC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이니 나를 믿는 </a:t>
            </a:r>
            <a:r>
              <a:rPr lang="ko-KR" altLang="en-US" sz="4200" dirty="0" smtClean="0">
                <a:solidFill>
                  <a:srgbClr val="0000CC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자는 </a:t>
            </a:r>
            <a:r>
              <a:rPr lang="ko-KR" altLang="en-US" sz="4200" dirty="0">
                <a:solidFill>
                  <a:srgbClr val="0000CC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죽어도 </a:t>
            </a:r>
            <a:r>
              <a:rPr lang="ko-KR" altLang="en-US" sz="4200" dirty="0" smtClean="0">
                <a:solidFill>
                  <a:srgbClr val="0000CC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살겠고</a:t>
            </a:r>
            <a:r>
              <a:rPr lang="en-US" altLang="ko-KR" sz="4200" dirty="0" smtClean="0">
                <a:solidFill>
                  <a:srgbClr val="0000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”</a:t>
            </a:r>
          </a:p>
          <a:p>
            <a:pPr marL="0" indent="0" algn="ctr">
              <a:buNone/>
            </a:pPr>
            <a:endParaRPr lang="en-US" altLang="ko-KR" sz="2400" dirty="0" smtClean="0">
              <a:solidFill>
                <a:srgbClr val="0070C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 algn="ctr">
              <a:buNone/>
            </a:pPr>
            <a:endParaRPr lang="en-US" altLang="ko-KR" sz="2800" dirty="0" smtClean="0">
              <a:solidFill>
                <a:srgbClr val="0070C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 algn="ctr">
              <a:buNone/>
            </a:pPr>
            <a:r>
              <a:rPr lang="en-US" altLang="ko-KR" sz="2800" dirty="0" smtClean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- </a:t>
            </a:r>
            <a:r>
              <a:rPr lang="ko-KR" altLang="en-US" sz="2800" dirty="0" smtClean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요한복음 </a:t>
            </a:r>
            <a:r>
              <a:rPr lang="en-US" altLang="ko-KR" sz="2800" dirty="0" smtClean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11</a:t>
            </a:r>
            <a:r>
              <a:rPr lang="ko-KR" altLang="en-US" sz="2800" dirty="0" smtClean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장 </a:t>
            </a:r>
            <a:r>
              <a:rPr lang="en-US" altLang="ko-KR" sz="2800" dirty="0" smtClean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25</a:t>
            </a:r>
            <a:r>
              <a:rPr lang="ko-KR" altLang="en-US" sz="2800" dirty="0" smtClean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절 아멘 </a:t>
            </a:r>
            <a:r>
              <a:rPr lang="en-US" altLang="ko-KR" sz="2800" dirty="0" smtClean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-</a:t>
            </a:r>
            <a:endParaRPr lang="en-US" altLang="ko-KR" sz="3200" dirty="0" smtClean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 algn="ctr">
              <a:buNone/>
            </a:pPr>
            <a:endParaRPr lang="ko-KR" altLang="en-US" sz="4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296563">
            <a:off x="-3207699" y="4272202"/>
            <a:ext cx="2174789" cy="2174789"/>
          </a:xfrm>
          <a:prstGeom prst="rect">
            <a:avLst/>
          </a:prstGeom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3573515" y="559412"/>
            <a:ext cx="4403837" cy="754382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altLang="ko-KR" sz="4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4</a:t>
            </a:r>
            <a:r>
              <a:rPr lang="ko-KR" altLang="en-US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월 말씀암송</a:t>
            </a:r>
            <a:endParaRPr lang="ko-KR" altLang="en-US" sz="48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6253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790678" y="2668119"/>
            <a:ext cx="49987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광고 </a:t>
            </a:r>
            <a:endParaRPr lang="en-US" altLang="ko-KR" sz="66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5" name="하트 4"/>
          <p:cNvSpPr/>
          <p:nvPr/>
        </p:nvSpPr>
        <p:spPr>
          <a:xfrm>
            <a:off x="8534129" y="3374573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하트 6"/>
          <p:cNvSpPr/>
          <p:nvPr/>
        </p:nvSpPr>
        <p:spPr>
          <a:xfrm>
            <a:off x="3661683" y="3374573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2564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2312071" y="1853304"/>
            <a:ext cx="7776864" cy="2646296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Autofit/>
          </a:bodyPr>
          <a:lstStyle/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받으시오며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임하시오며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lang="en-US" altLang="ko-KR" sz="3600" dirty="0">
              <a:solidFill>
                <a:schemeClr val="accent6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1524000" y="707246"/>
            <a:ext cx="9144000" cy="1276686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9036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7952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2113545" y="1611320"/>
            <a:ext cx="8192827" cy="3348138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lang="en-US" altLang="ko-KR" sz="3600" dirty="0">
              <a:solidFill>
                <a:schemeClr val="accent6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lang="en-US" altLang="ko-KR" sz="3600" dirty="0">
              <a:solidFill>
                <a:schemeClr val="accent6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76F9C21-F397-433B-B97D-C0924DBA8F65}"/>
              </a:ext>
            </a:extLst>
          </p:cNvPr>
          <p:cNvSpPr txBox="1"/>
          <p:nvPr/>
        </p:nvSpPr>
        <p:spPr>
          <a:xfrm>
            <a:off x="1524000" y="793584"/>
            <a:ext cx="9144000" cy="1276686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3248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2207568" y="1649431"/>
            <a:ext cx="7776864" cy="3559138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마시옵고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구하시옵소서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lang="en-US" altLang="ko-KR" sz="3600" dirty="0">
              <a:solidFill>
                <a:schemeClr val="accent6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685571">
              <a:defRPr/>
            </a:pP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25E456F-D83A-46BE-ABB6-CCC35D9A038B}"/>
              </a:ext>
            </a:extLst>
          </p:cNvPr>
          <p:cNvSpPr txBox="1"/>
          <p:nvPr/>
        </p:nvSpPr>
        <p:spPr>
          <a:xfrm>
            <a:off x="1584960" y="824697"/>
            <a:ext cx="9144000" cy="1276686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3262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58270" y="62753"/>
            <a:ext cx="12075459" cy="6795247"/>
          </a:xfrm>
          <a:prstGeom prst="roundRect">
            <a:avLst>
              <a:gd name="adj" fmla="val 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596640" y="3012163"/>
            <a:ext cx="49987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감사합니다</a:t>
            </a:r>
            <a:r>
              <a:rPr lang="en-US" altLang="ko-KR" sz="6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  <a:endParaRPr lang="ko-KR" altLang="en-US" sz="66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0155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6078" l="0" r="100000">
                        <a14:foregroundMark x1="5581" y1="25490" x2="5581" y2="25490"/>
                        <a14:foregroundMark x1="83256" y1="21895" x2="83256" y2="21895"/>
                        <a14:foregroundMark x1="3721" y1="39216" x2="3721" y2="39216"/>
                        <a14:foregroundMark x1="4186" y1="50327" x2="4186" y2="50327"/>
                        <a14:foregroundMark x1="7209" y1="58497" x2="7209" y2="58497"/>
                        <a14:foregroundMark x1="23953" y1="55882" x2="23953" y2="55882"/>
                        <a14:foregroundMark x1="41628" y1="45098" x2="41628" y2="45098"/>
                        <a14:foregroundMark x1="50000" y1="29085" x2="50000" y2="29085"/>
                        <a14:foregroundMark x1="42791" y1="40196" x2="42791" y2="40196"/>
                        <a14:foregroundMark x1="49070" y1="29085" x2="49070" y2="29085"/>
                        <a14:foregroundMark x1="53953" y1="27124" x2="51163" y2="27124"/>
                        <a14:foregroundMark x1="9070" y1="25817" x2="9070" y2="25817"/>
                        <a14:foregroundMark x1="40465" y1="59804" x2="40465" y2="59804"/>
                        <a14:foregroundMark x1="28605" y1="58497" x2="28605" y2="58497"/>
                        <a14:foregroundMark x1="30930" y1="66013" x2="30930" y2="66013"/>
                        <a14:foregroundMark x1="48372" y1="65359" x2="48372" y2="65359"/>
                        <a14:foregroundMark x1="11628" y1="66993" x2="11628" y2="66993"/>
                        <a14:foregroundMark x1="6279" y1="21895" x2="6279" y2="21895"/>
                        <a14:foregroundMark x1="83488" y1="20915" x2="83488" y2="20915"/>
                        <a14:foregroundMark x1="9767" y1="18954" x2="9767" y2="18954"/>
                        <a14:foregroundMark x1="39070" y1="65686" x2="39070" y2="65686"/>
                        <a14:foregroundMark x1="46977" y1="58824" x2="46977" y2="58824"/>
                        <a14:foregroundMark x1="40465" y1="35948" x2="40465" y2="35948"/>
                        <a14:foregroundMark x1="39070" y1="29412" x2="39070" y2="29412"/>
                        <a14:foregroundMark x1="41395" y1="50654" x2="41395" y2="50654"/>
                        <a14:foregroundMark x1="44651" y1="72222" x2="44651" y2="810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537" b="38954"/>
          <a:stretch/>
        </p:blipFill>
        <p:spPr>
          <a:xfrm>
            <a:off x="2743199" y="0"/>
            <a:ext cx="5786203" cy="27971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내용 개체 틀 2"/>
          <p:cNvSpPr txBox="1">
            <a:spLocks/>
          </p:cNvSpPr>
          <p:nvPr/>
        </p:nvSpPr>
        <p:spPr>
          <a:xfrm>
            <a:off x="0" y="2653259"/>
            <a:ext cx="12192000" cy="4204741"/>
          </a:xfrm>
          <a:prstGeom prst="rect">
            <a:avLst/>
          </a:prstGeom>
          <a:solidFill>
            <a:srgbClr val="FFFF85"/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lnSpc>
                <a:spcPct val="150000"/>
              </a:lnSpc>
              <a:buClr>
                <a:srgbClr val="5B9BD5"/>
              </a:buClr>
              <a:buFont typeface="Wingdings 3" charset="2"/>
              <a:buNone/>
            </a:pPr>
            <a:r>
              <a:rPr lang="ko-KR" altLang="en-US" sz="7200" dirty="0" smtClean="0">
                <a:solidFill>
                  <a:srgbClr val="44546A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 예루살렘 성으로 들어오시네</a:t>
            </a:r>
            <a:endParaRPr lang="en-US" altLang="ko-KR" sz="7200" dirty="0" smtClean="0">
              <a:solidFill>
                <a:srgbClr val="44546A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>
              <a:lnSpc>
                <a:spcPct val="150000"/>
              </a:lnSpc>
              <a:buClr>
                <a:srgbClr val="5B9BD5"/>
              </a:buClr>
              <a:buFont typeface="Wingdings 3" charset="2"/>
              <a:buNone/>
            </a:pPr>
            <a:r>
              <a:rPr lang="ko-KR" altLang="en-US" sz="7200" dirty="0" smtClean="0">
                <a:solidFill>
                  <a:srgbClr val="44546A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 어린 </a:t>
            </a:r>
            <a:r>
              <a:rPr lang="ko-KR" altLang="en-US" sz="7200" dirty="0">
                <a:solidFill>
                  <a:srgbClr val="44546A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나귀를 </a:t>
            </a:r>
            <a:r>
              <a:rPr lang="ko-KR" altLang="en-US" sz="7200" dirty="0" smtClean="0">
                <a:solidFill>
                  <a:srgbClr val="44546A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타고 들어오시네</a:t>
            </a:r>
            <a:endParaRPr lang="ko-KR" altLang="en-US" sz="7200" dirty="0">
              <a:solidFill>
                <a:srgbClr val="44546A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" name="제목 1"/>
          <p:cNvSpPr txBox="1">
            <a:spLocks/>
          </p:cNvSpPr>
          <p:nvPr/>
        </p:nvSpPr>
        <p:spPr>
          <a:xfrm rot="20715244">
            <a:off x="8620516" y="911619"/>
            <a:ext cx="1993691" cy="97390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5400" dirty="0" smtClean="0">
                <a:solidFill>
                  <a:prstClr val="black"/>
                </a:solidFill>
                <a:latin typeface="HY얕은샘물M" panose="02030600000101010101" pitchFamily="18" charset="-127"/>
                <a:ea typeface="HY얕은샘물M" panose="02030600000101010101" pitchFamily="18" charset="-127"/>
              </a:rPr>
              <a:t>호산나</a:t>
            </a:r>
            <a:endParaRPr lang="ko-KR" altLang="en-US" sz="5400" dirty="0">
              <a:solidFill>
                <a:prstClr val="black"/>
              </a:solidFill>
              <a:latin typeface="HY얕은샘물M" panose="02030600000101010101" pitchFamily="18" charset="-127"/>
              <a:ea typeface="HY얕은샘물M" panose="02030600000101010101" pitchFamily="18" charset="-127"/>
            </a:endParaRPr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 rot="570590">
            <a:off x="1067971" y="1149312"/>
            <a:ext cx="1993691" cy="97390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5400" dirty="0" smtClean="0">
                <a:solidFill>
                  <a:prstClr val="black"/>
                </a:solidFill>
                <a:latin typeface="HY얕은샘물M" panose="02030600000101010101" pitchFamily="18" charset="-127"/>
                <a:ea typeface="HY얕은샘물M" panose="02030600000101010101" pitchFamily="18" charset="-127"/>
              </a:rPr>
              <a:t>호산나</a:t>
            </a:r>
            <a:endParaRPr lang="ko-KR" altLang="en-US" sz="5400" dirty="0">
              <a:solidFill>
                <a:prstClr val="black"/>
              </a:solidFill>
              <a:latin typeface="HY얕은샘물M" panose="02030600000101010101" pitchFamily="18" charset="-127"/>
              <a:ea typeface="HY얕은샘물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8849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54" b="81046" l="0" r="91163">
                        <a14:foregroundMark x1="5581" y1="25490" x2="5581" y2="25490"/>
                        <a14:foregroundMark x1="83256" y1="21895" x2="83256" y2="21895"/>
                        <a14:foregroundMark x1="3721" y1="39216" x2="3721" y2="39216"/>
                        <a14:foregroundMark x1="4186" y1="50327" x2="4186" y2="50327"/>
                        <a14:foregroundMark x1="7209" y1="58497" x2="7209" y2="58497"/>
                        <a14:foregroundMark x1="23953" y1="55882" x2="23953" y2="55882"/>
                        <a14:foregroundMark x1="41628" y1="45098" x2="41628" y2="45098"/>
                        <a14:foregroundMark x1="50000" y1="29085" x2="50000" y2="29085"/>
                        <a14:foregroundMark x1="42791" y1="40196" x2="42791" y2="40196"/>
                        <a14:foregroundMark x1="49070" y1="29085" x2="49070" y2="29085"/>
                        <a14:foregroundMark x1="53953" y1="27124" x2="51163" y2="27124"/>
                        <a14:foregroundMark x1="9070" y1="25817" x2="9070" y2="25817"/>
                        <a14:foregroundMark x1="40465" y1="59804" x2="40465" y2="59804"/>
                        <a14:foregroundMark x1="28605" y1="58497" x2="28605" y2="58497"/>
                        <a14:foregroundMark x1="30930" y1="66013" x2="30930" y2="66013"/>
                        <a14:foregroundMark x1="48372" y1="65359" x2="48372" y2="65359"/>
                        <a14:foregroundMark x1="11628" y1="66993" x2="11628" y2="66993"/>
                        <a14:foregroundMark x1="6279" y1="21895" x2="6279" y2="21895"/>
                        <a14:foregroundMark x1="83488" y1="20915" x2="83488" y2="20915"/>
                        <a14:foregroundMark x1="9767" y1="18954" x2="9767" y2="18954"/>
                        <a14:foregroundMark x1="39070" y1="65686" x2="39070" y2="65686"/>
                        <a14:foregroundMark x1="46977" y1="58824" x2="46977" y2="58824"/>
                        <a14:foregroundMark x1="40465" y1="35948" x2="40465" y2="35948"/>
                        <a14:foregroundMark x1="39070" y1="29412" x2="39070" y2="29412"/>
                        <a14:foregroundMark x1="41395" y1="50654" x2="41395" y2="50654"/>
                        <a14:foregroundMark x1="44651" y1="72222" x2="44651" y2="810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537" b="38954"/>
          <a:stretch/>
        </p:blipFill>
        <p:spPr>
          <a:xfrm>
            <a:off x="3207896" y="0"/>
            <a:ext cx="5156616" cy="3170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내용 개체 틀 2"/>
          <p:cNvSpPr txBox="1">
            <a:spLocks/>
          </p:cNvSpPr>
          <p:nvPr/>
        </p:nvSpPr>
        <p:spPr>
          <a:xfrm>
            <a:off x="0" y="2589913"/>
            <a:ext cx="12192000" cy="4155661"/>
          </a:xfrm>
          <a:prstGeom prst="rect">
            <a:avLst/>
          </a:prstGeom>
          <a:solidFill>
            <a:srgbClr val="FFFF85"/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lnSpc>
                <a:spcPct val="150000"/>
              </a:lnSpc>
              <a:buClr>
                <a:srgbClr val="5B9BD5"/>
              </a:buClr>
              <a:buFont typeface="Wingdings 3" charset="2"/>
              <a:buNone/>
            </a:pPr>
            <a:r>
              <a:rPr lang="en-US" altLang="ko-KR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en-US" altLang="ko-KR" sz="10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    </a:t>
            </a:r>
            <a:r>
              <a:rPr lang="ko-KR" altLang="en-US" sz="7200" dirty="0" smtClean="0">
                <a:solidFill>
                  <a:srgbClr val="44546A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호산나 호산나 겸손의 왕이여</a:t>
            </a:r>
            <a:endParaRPr lang="en-US" altLang="ko-KR" sz="7200" dirty="0" smtClean="0">
              <a:solidFill>
                <a:srgbClr val="44546A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>
              <a:lnSpc>
                <a:spcPct val="150000"/>
              </a:lnSpc>
              <a:buClr>
                <a:srgbClr val="5B9BD5"/>
              </a:buClr>
              <a:buFont typeface="Wingdings 3" charset="2"/>
              <a:buNone/>
            </a:pPr>
            <a:r>
              <a:rPr lang="en-US" altLang="ko-KR" sz="7200" dirty="0">
                <a:solidFill>
                  <a:srgbClr val="44546A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7200" dirty="0">
                <a:solidFill>
                  <a:srgbClr val="44546A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호산나 호산나 </a:t>
            </a:r>
            <a:r>
              <a:rPr lang="ko-KR" altLang="en-US" sz="7200" dirty="0" smtClean="0">
                <a:solidFill>
                  <a:srgbClr val="44546A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승리의 </a:t>
            </a:r>
            <a:r>
              <a:rPr lang="ko-KR" altLang="en-US" sz="7200" dirty="0">
                <a:solidFill>
                  <a:srgbClr val="44546A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왕이여</a:t>
            </a: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 rot="20715244">
            <a:off x="8620516" y="911619"/>
            <a:ext cx="1993691" cy="97390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5400" dirty="0" smtClean="0">
                <a:solidFill>
                  <a:prstClr val="black"/>
                </a:solidFill>
                <a:latin typeface="HY얕은샘물M" panose="02030600000101010101" pitchFamily="18" charset="-127"/>
                <a:ea typeface="HY얕은샘물M" panose="02030600000101010101" pitchFamily="18" charset="-127"/>
              </a:rPr>
              <a:t>호산나</a:t>
            </a:r>
            <a:endParaRPr lang="ko-KR" altLang="en-US" sz="5400" dirty="0">
              <a:solidFill>
                <a:prstClr val="black"/>
              </a:solidFill>
              <a:latin typeface="HY얕은샘물M" panose="02030600000101010101" pitchFamily="18" charset="-127"/>
              <a:ea typeface="HY얕은샘물M" panose="02030600000101010101" pitchFamily="18" charset="-127"/>
            </a:endParaRPr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 rot="570590">
            <a:off x="1067971" y="1149312"/>
            <a:ext cx="1993691" cy="97390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5400" dirty="0" smtClean="0">
                <a:solidFill>
                  <a:prstClr val="black"/>
                </a:solidFill>
                <a:latin typeface="HY얕은샘물M" panose="02030600000101010101" pitchFamily="18" charset="-127"/>
                <a:ea typeface="HY얕은샘물M" panose="02030600000101010101" pitchFamily="18" charset="-127"/>
              </a:rPr>
              <a:t>호산나</a:t>
            </a:r>
            <a:endParaRPr lang="ko-KR" altLang="en-US" sz="5400" dirty="0">
              <a:solidFill>
                <a:prstClr val="black"/>
              </a:solidFill>
              <a:latin typeface="HY얕은샘물M" panose="02030600000101010101" pitchFamily="18" charset="-127"/>
              <a:ea typeface="HY얕은샘물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808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1179011"/>
            <a:ext cx="12191999" cy="4906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None/>
            </a:pPr>
            <a:r>
              <a:rPr lang="ko-KR" altLang="en-US" sz="6600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하하호호</a:t>
            </a:r>
            <a:r>
              <a:rPr lang="ko-KR" altLang="en-US" sz="6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6600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하하호호</a:t>
            </a:r>
            <a:r>
              <a:rPr lang="ko-KR" altLang="en-US" sz="6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66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웃으며 인사해</a:t>
            </a:r>
          </a:p>
          <a:p>
            <a:pPr marL="400050" lvl="1" indent="0" algn="ctr">
              <a:buClr>
                <a:srgbClr val="38540A"/>
              </a:buClr>
              <a:buNone/>
            </a:pPr>
            <a:r>
              <a:rPr lang="ko-KR" altLang="en-US" sz="6600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룰루랄라</a:t>
            </a:r>
            <a:r>
              <a:rPr lang="ko-KR" altLang="en-US" sz="6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6600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룰루랄라</a:t>
            </a:r>
            <a:r>
              <a:rPr lang="ko-KR" altLang="en-US" sz="6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66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즐겁게 인사해</a:t>
            </a:r>
            <a:endParaRPr lang="en-US" altLang="ko-KR" sz="6600" dirty="0" smtClean="0">
              <a:solidFill>
                <a:prstClr val="black">
                  <a:lumMod val="65000"/>
                  <a:lumOff val="3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693613" y="294290"/>
            <a:ext cx="7680960" cy="11685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5400" dirty="0" err="1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하하호호</a:t>
            </a:r>
            <a:r>
              <a:rPr lang="ko-KR" altLang="en-US" sz="54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웃으며 </a:t>
            </a:r>
            <a:r>
              <a:rPr lang="ko-KR" altLang="en-US" sz="5400" dirty="0" err="1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인사해홓</a:t>
            </a:r>
            <a:endParaRPr lang="ko-KR" altLang="en-US" sz="5400" dirty="0">
              <a:solidFill>
                <a:prstClr val="black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2612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-89647" y="1179011"/>
            <a:ext cx="12281647" cy="4906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None/>
            </a:pPr>
            <a:r>
              <a:rPr lang="ko-KR" altLang="en-US" sz="66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우리는 하나님의 자녀들이죠</a:t>
            </a:r>
          </a:p>
          <a:p>
            <a:pPr marL="400050" lvl="1" indent="0" algn="ctr">
              <a:buClr>
                <a:srgbClr val="38540A"/>
              </a:buClr>
              <a:buNone/>
            </a:pPr>
            <a:r>
              <a:rPr lang="ko-KR" altLang="en-US" sz="66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모두 다 하나 되어 인사합시다</a:t>
            </a:r>
            <a:endParaRPr lang="en-US" altLang="ko-KR" sz="6600" dirty="0" smtClean="0">
              <a:solidFill>
                <a:prstClr val="black">
                  <a:lumMod val="65000"/>
                  <a:lumOff val="3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3"/>
          <a:srcRect l="6260" t="9065" r="4307" b="6106"/>
          <a:stretch/>
        </p:blipFill>
        <p:spPr>
          <a:xfrm>
            <a:off x="561994" y="167065"/>
            <a:ext cx="2675192" cy="27022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65743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-89647" y="1179011"/>
            <a:ext cx="12281647" cy="4906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None/>
            </a:pPr>
            <a:r>
              <a:rPr lang="ko-KR" altLang="en-US" sz="66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서로를 축복하며 안아주세요</a:t>
            </a:r>
          </a:p>
          <a:p>
            <a:pPr marL="400050" lvl="1" indent="0" algn="ctr">
              <a:buClr>
                <a:srgbClr val="38540A"/>
              </a:buClr>
              <a:buNone/>
            </a:pPr>
            <a:r>
              <a:rPr lang="ko-KR" altLang="en-US" sz="66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모두 다 기뻐하며 인사합니다</a:t>
            </a:r>
            <a:endParaRPr lang="en-US" altLang="ko-KR" sz="6600" dirty="0" smtClean="0">
              <a:solidFill>
                <a:prstClr val="black">
                  <a:lumMod val="65000"/>
                  <a:lumOff val="3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3"/>
          <a:srcRect l="6260" t="9065" r="4307" b="6106"/>
          <a:stretch/>
        </p:blipFill>
        <p:spPr>
          <a:xfrm>
            <a:off x="561994" y="167065"/>
            <a:ext cx="2675192" cy="27022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0718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디자인 사용자 지정">
  <a:themeElements>
    <a:clrScheme name="사용자 지정 2">
      <a:dk1>
        <a:sysClr val="windowText" lastClr="000000"/>
      </a:dk1>
      <a:lt1>
        <a:sysClr val="window" lastClr="FFFFFF"/>
      </a:lt1>
      <a:dk2>
        <a:srgbClr val="FF0000"/>
      </a:dk2>
      <a:lt2>
        <a:srgbClr val="FF6566"/>
      </a:lt2>
      <a:accent1>
        <a:srgbClr val="FCC378"/>
      </a:accent1>
      <a:accent2>
        <a:srgbClr val="FA9C1F"/>
      </a:accent2>
      <a:accent3>
        <a:srgbClr val="D9BB55"/>
      </a:accent3>
      <a:accent4>
        <a:srgbClr val="829551"/>
      </a:accent4>
      <a:accent5>
        <a:srgbClr val="58A28B"/>
      </a:accent5>
      <a:accent6>
        <a:srgbClr val="426480"/>
      </a:accent6>
      <a:hlink>
        <a:srgbClr val="460402"/>
      </a:hlink>
      <a:folHlink>
        <a:srgbClr val="991111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슬라이스">
  <a:themeElements>
    <a:clrScheme name="사용자 지정 4">
      <a:dk1>
        <a:sysClr val="windowText" lastClr="000000"/>
      </a:dk1>
      <a:lt1>
        <a:srgbClr val="D8D8D8"/>
      </a:lt1>
      <a:dk2>
        <a:srgbClr val="FFC000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슬라이스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슬라이스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ppt/theme/theme6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TM02892315[[fn=줄기]]</Template>
  <TotalTime>4014</TotalTime>
  <Words>487</Words>
  <Application>Microsoft Office PowerPoint</Application>
  <PresentationFormat>와이드스크린</PresentationFormat>
  <Paragraphs>177</Paragraphs>
  <Slides>44</Slides>
  <Notes>19</Notes>
  <HiddenSlides>0</HiddenSlides>
  <MMClips>0</MMClips>
  <ScaleCrop>false</ScaleCrop>
  <HeadingPairs>
    <vt:vector size="6" baseType="variant">
      <vt:variant>
        <vt:lpstr>사용한 글꼴</vt:lpstr>
      </vt:variant>
      <vt:variant>
        <vt:i4>18</vt:i4>
      </vt:variant>
      <vt:variant>
        <vt:lpstr>테마</vt:lpstr>
      </vt:variant>
      <vt:variant>
        <vt:i4>5</vt:i4>
      </vt:variant>
      <vt:variant>
        <vt:lpstr>슬라이드 제목</vt:lpstr>
      </vt:variant>
      <vt:variant>
        <vt:i4>44</vt:i4>
      </vt:variant>
    </vt:vector>
  </HeadingPairs>
  <TitlesOfParts>
    <vt:vector size="67" baseType="lpstr">
      <vt:lpstr>Asia유치원B</vt:lpstr>
      <vt:lpstr>FB바이올렛M</vt:lpstr>
      <vt:lpstr>HY견고딕</vt:lpstr>
      <vt:lpstr>HY얕은샘물M</vt:lpstr>
      <vt:lpstr>HY중고딕</vt:lpstr>
      <vt:lpstr>HY헤드라인M</vt:lpstr>
      <vt:lpstr>-굴렁쇠M</vt:lpstr>
      <vt:lpstr>굴림</vt:lpstr>
      <vt:lpstr>맑은 고딕</vt:lpstr>
      <vt:lpstr>휴먼둥근헤드라인</vt:lpstr>
      <vt:lpstr>휴먼모음T</vt:lpstr>
      <vt:lpstr>Arial</vt:lpstr>
      <vt:lpstr>Calibri</vt:lpstr>
      <vt:lpstr>Calibri Light</vt:lpstr>
      <vt:lpstr>Century Gothic</vt:lpstr>
      <vt:lpstr>Rockwell</vt:lpstr>
      <vt:lpstr>Wingdings 2</vt:lpstr>
      <vt:lpstr>Wingdings 3</vt:lpstr>
      <vt:lpstr>HDOfficeLightV0</vt:lpstr>
      <vt:lpstr>디자인 사용자 지정</vt:lpstr>
      <vt:lpstr>1_디자인 사용자 지정</vt:lpstr>
      <vt:lpstr>2_디자인 사용자 지정</vt:lpstr>
      <vt:lpstr>슬라이스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techo@nate.com</dc:creator>
  <cp:lastModifiedBy>techo@nate.com</cp:lastModifiedBy>
  <cp:revision>695</cp:revision>
  <dcterms:created xsi:type="dcterms:W3CDTF">2021-01-04T13:13:52Z</dcterms:created>
  <dcterms:modified xsi:type="dcterms:W3CDTF">2022-04-16T21:04:48Z</dcterms:modified>
</cp:coreProperties>
</file>