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6803" r:id="rId5"/>
    <p:sldMasterId id="2147486821" r:id="rId6"/>
  </p:sldMasterIdLst>
  <p:notesMasterIdLst>
    <p:notesMasterId r:id="rId56"/>
  </p:notesMasterIdLst>
  <p:sldIdLst>
    <p:sldId id="279" r:id="rId7"/>
    <p:sldId id="562" r:id="rId8"/>
    <p:sldId id="563" r:id="rId9"/>
    <p:sldId id="473" r:id="rId10"/>
    <p:sldId id="598" r:id="rId11"/>
    <p:sldId id="599" r:id="rId12"/>
    <p:sldId id="600" r:id="rId13"/>
    <p:sldId id="601" r:id="rId14"/>
    <p:sldId id="602" r:id="rId15"/>
    <p:sldId id="603" r:id="rId16"/>
    <p:sldId id="610" r:id="rId17"/>
    <p:sldId id="611" r:id="rId18"/>
    <p:sldId id="612" r:id="rId19"/>
    <p:sldId id="613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594" r:id="rId28"/>
    <p:sldId id="595" r:id="rId29"/>
    <p:sldId id="622" r:id="rId30"/>
    <p:sldId id="596" r:id="rId31"/>
    <p:sldId id="393" r:id="rId32"/>
    <p:sldId id="417" r:id="rId33"/>
    <p:sldId id="418" r:id="rId34"/>
    <p:sldId id="419" r:id="rId35"/>
    <p:sldId id="420" r:id="rId36"/>
    <p:sldId id="413" r:id="rId37"/>
    <p:sldId id="414" r:id="rId38"/>
    <p:sldId id="415" r:id="rId39"/>
    <p:sldId id="416" r:id="rId40"/>
    <p:sldId id="421" r:id="rId41"/>
    <p:sldId id="422" r:id="rId42"/>
    <p:sldId id="423" r:id="rId43"/>
    <p:sldId id="359" r:id="rId44"/>
    <p:sldId id="533" r:id="rId45"/>
    <p:sldId id="394" r:id="rId46"/>
    <p:sldId id="332" r:id="rId47"/>
    <p:sldId id="333" r:id="rId48"/>
    <p:sldId id="334" r:id="rId49"/>
    <p:sldId id="335" r:id="rId50"/>
    <p:sldId id="338" r:id="rId51"/>
    <p:sldId id="329" r:id="rId52"/>
    <p:sldId id="330" r:id="rId53"/>
    <p:sldId id="331" r:id="rId54"/>
    <p:sldId id="336" r:id="rId5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ED4D05"/>
    <a:srgbClr val="0066FF"/>
    <a:srgbClr val="FFFF85"/>
    <a:srgbClr val="0000CC"/>
    <a:srgbClr val="1BB522"/>
    <a:srgbClr val="FF0000"/>
    <a:srgbClr val="C54646"/>
    <a:srgbClr val="E5A72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242" autoAdjust="0"/>
    <p:restoredTop sz="94700" autoAdjust="0"/>
  </p:normalViewPr>
  <p:slideViewPr>
    <p:cSldViewPr snapToGrid="0">
      <p:cViewPr varScale="1">
        <p:scale>
          <a:sx n="109" d="100"/>
          <a:sy n="109" d="100"/>
        </p:scale>
        <p:origin x="13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6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2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07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2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17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52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41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47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99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6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15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6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52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05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87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32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3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3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3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9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0009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990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453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290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14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879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6911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0012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9614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9558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4050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454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172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811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855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735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5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76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78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94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206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91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8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14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559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604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474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043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683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446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018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4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2022-05-13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2483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04" r:id="rId1"/>
    <p:sldLayoutId id="2147486805" r:id="rId2"/>
    <p:sldLayoutId id="2147486806" r:id="rId3"/>
    <p:sldLayoutId id="2147486807" r:id="rId4"/>
    <p:sldLayoutId id="2147486808" r:id="rId5"/>
    <p:sldLayoutId id="2147486809" r:id="rId6"/>
    <p:sldLayoutId id="2147486810" r:id="rId7"/>
    <p:sldLayoutId id="2147486811" r:id="rId8"/>
    <p:sldLayoutId id="2147486812" r:id="rId9"/>
    <p:sldLayoutId id="2147486813" r:id="rId10"/>
    <p:sldLayoutId id="2147486814" r:id="rId11"/>
    <p:sldLayoutId id="2147486815" r:id="rId12"/>
    <p:sldLayoutId id="2147486816" r:id="rId13"/>
    <p:sldLayoutId id="2147486817" r:id="rId14"/>
    <p:sldLayoutId id="2147486818" r:id="rId15"/>
    <p:sldLayoutId id="2147486819" r:id="rId16"/>
    <p:sldLayoutId id="214748682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2022-05-13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78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22" r:id="rId1"/>
    <p:sldLayoutId id="2147486823" r:id="rId2"/>
    <p:sldLayoutId id="2147486824" r:id="rId3"/>
    <p:sldLayoutId id="2147486825" r:id="rId4"/>
    <p:sldLayoutId id="2147486826" r:id="rId5"/>
    <p:sldLayoutId id="2147486827" r:id="rId6"/>
    <p:sldLayoutId id="2147486828" r:id="rId7"/>
    <p:sldLayoutId id="2147486829" r:id="rId8"/>
    <p:sldLayoutId id="2147486830" r:id="rId9"/>
    <p:sldLayoutId id="2147486831" r:id="rId10"/>
    <p:sldLayoutId id="2147486832" r:id="rId11"/>
    <p:sldLayoutId id="2147486833" r:id="rId12"/>
    <p:sldLayoutId id="2147486834" r:id="rId13"/>
    <p:sldLayoutId id="2147486835" r:id="rId14"/>
    <p:sldLayoutId id="2147486836" r:id="rId15"/>
    <p:sldLayoutId id="2147486837" r:id="rId16"/>
    <p:sldLayoutId id="214748683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916" y="4286715"/>
            <a:ext cx="8883156" cy="13234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4000" dirty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916" y="1920872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30138"/>
            <a:ext cx="12192000" cy="5689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복음을 심었습니다</a:t>
            </a:r>
            <a:r>
              <a:rPr lang="en-US" altLang="ko-KR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</a:t>
            </a:r>
            <a:r>
              <a:rPr lang="en-US" altLang="ko-KR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싹이 났네요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 자랐습니다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30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복음을 심었습니다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6" y="2547990"/>
            <a:ext cx="6644968" cy="38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사랑을 심었습니다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싹이 났네요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자랐습니다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60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랄라라라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12" y="3632249"/>
            <a:ext cx="1455913" cy="9815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" y="1797893"/>
            <a:ext cx="2882901" cy="19435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49" y="4841988"/>
            <a:ext cx="905838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믿음을 심었습니다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믿음이 싹이 났네요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맘속에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믿음이 자랐습니다</a:t>
            </a:r>
            <a:endParaRPr lang="en-US" altLang="ko-KR" sz="5600" dirty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100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라라라라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246" y="1078787"/>
            <a:ext cx="4495586" cy="45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복음을 심었습니다</a:t>
            </a:r>
            <a:r>
              <a:rPr lang="en-US" altLang="ko-KR" sz="56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</a:t>
            </a:r>
            <a:r>
              <a:rPr lang="en-US" altLang="ko-KR" sz="56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싹이 났네요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맘속에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 자랐습니다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100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endParaRPr lang="en-US" altLang="ko-KR" sz="56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031" y="1859623"/>
            <a:ext cx="3686122" cy="32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83149"/>
            <a:ext cx="12192000" cy="5456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543300" lvl="8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자랐습니다</a:t>
            </a:r>
            <a:endParaRPr lang="en-US" altLang="ko-KR" sz="68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543300" lvl="8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6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100</a:t>
            </a:r>
            <a:r>
              <a:rPr lang="ko-KR" altLang="en-US" sz="6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endParaRPr lang="en-US" altLang="ko-KR" sz="68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8619" y="1458929"/>
            <a:ext cx="4804785" cy="38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 둘 셋 넷 다섯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 수 없는 예수님 사랑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셀수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없어요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6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여섯 일곱 여덟 아홉 열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 수 없는 예수님 능력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44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가난하고 외로운 사람에게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찾아가서 돌봐 주시고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47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병들고 아픈 사람에게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찾아가서 고쳐주시는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6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600353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담아서 정성으로 드려요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귀 쫑긋 세우고 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</a:t>
            </a: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듣고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</a:t>
            </a:r>
            <a:r>
              <a:rPr lang="ko-KR" altLang="en-US" sz="4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↑↑</a:t>
            </a:r>
            <a:endParaRPr lang="ko-KR" altLang="en-US" sz="44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예배드려요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23" y="-1400410"/>
            <a:ext cx="5381066" cy="39059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500535" y="4532980"/>
            <a:ext cx="607608" cy="5345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778666" y="438323"/>
            <a:ext cx="1461664" cy="12859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9024056" y="4532980"/>
            <a:ext cx="607608" cy="5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 둘 셋 넷 다섯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 수 없는 예수님 사랑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9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여섯 일곱 여덟 아홉 열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 수 없는 예수님 능력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75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89364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마음이 주를 향한 사람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어떠한 상황에도 주를 바라보네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62270" b="9616"/>
          <a:stretch/>
        </p:blipFill>
        <p:spPr>
          <a:xfrm>
            <a:off x="5078306" y="4051633"/>
            <a:ext cx="1945740" cy="28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644439"/>
            <a:ext cx="12192000" cy="518100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마음이 깨끗한 사람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죄 앞에 </a:t>
            </a:r>
            <a:r>
              <a:rPr lang="ko-KR" altLang="en-US" sz="6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용기내어</a:t>
            </a: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주께 회개하네</a:t>
            </a:r>
            <a:endParaRPr lang="ko-KR" altLang="en-US" sz="6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88" y="4875498"/>
            <a:ext cx="3292721" cy="19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79899" y="414683"/>
            <a:ext cx="12191999" cy="541794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마음으로 주를 높이는 사람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삶 속에서 왕 되신 주를 경배해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그 사람 되길 원하네</a:t>
            </a:r>
            <a:endParaRPr lang="ko-KR" altLang="en-US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5413" t="59676" r="28422" b="16894"/>
          <a:stretch/>
        </p:blipFill>
        <p:spPr>
          <a:xfrm>
            <a:off x="1534042" y="4340668"/>
            <a:ext cx="2950976" cy="240597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65359" t="68845" r="27644" b="16289"/>
          <a:stretch/>
        </p:blipFill>
        <p:spPr>
          <a:xfrm>
            <a:off x="9357646" y="5331429"/>
            <a:ext cx="1277218" cy="152657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632228" y="6649375"/>
            <a:ext cx="7364027" cy="9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3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489693"/>
            <a:ext cx="12191999" cy="541794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마음으로 주를 높이는 사람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삶 속에서 왕 되신 주를 경배해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바로 그 사람 되길 원하네</a:t>
            </a:r>
            <a:endParaRPr lang="ko-KR" altLang="en-US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55413" t="59676" r="28422" b="16894"/>
          <a:stretch/>
        </p:blipFill>
        <p:spPr>
          <a:xfrm>
            <a:off x="4620511" y="4452027"/>
            <a:ext cx="2950976" cy="24059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65359" t="68845" r="27644" b="16289"/>
          <a:stretch/>
        </p:blipFill>
        <p:spPr>
          <a:xfrm>
            <a:off x="6932878" y="5324804"/>
            <a:ext cx="1277218" cy="15265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448">
            <a:off x="5462440" y="4846958"/>
            <a:ext cx="2063010" cy="21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9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1377" y="0"/>
            <a:ext cx="12115800" cy="6858001"/>
          </a:xfrm>
          <a:prstGeom prst="roundRect">
            <a:avLst>
              <a:gd name="adj" fmla="val 1373"/>
            </a:avLst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4" y="62753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3788" y="0"/>
            <a:ext cx="12084424" cy="6784976"/>
          </a:xfrm>
          <a:prstGeom prst="roundRect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3024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-101600"/>
            <a:ext cx="12192000" cy="6959601"/>
          </a:xfrm>
          <a:prstGeom prst="roundRect">
            <a:avLst>
              <a:gd name="adj" fmla="val 519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</a:t>
            </a: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 눈 꼭 감고 기도하며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아버지 우리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날마다 잊지 않고 기억할래요</a:t>
            </a:r>
          </a:p>
          <a:p>
            <a:pPr marL="400050" lvl="1" indent="0" algn="ctr">
              <a:buClr>
                <a:srgbClr val="38540A"/>
              </a:buClr>
              <a:buNone/>
            </a:pPr>
            <a:endParaRPr lang="ko-KR" altLang="en-US" sz="5400" dirty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05" y="-1674870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444750" y="143657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58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12192000" cy="6858001"/>
          </a:xfrm>
          <a:prstGeom prst="roundRect">
            <a:avLst>
              <a:gd name="adj" fmla="val 2064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647" y="0"/>
            <a:ext cx="11958918" cy="667875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4118" y="932329"/>
            <a:ext cx="11666483" cy="5838698"/>
          </a:xfrm>
          <a:prstGeom prst="horizontalScroll">
            <a:avLst>
              <a:gd name="adj" fmla="val 5833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en-US" altLang="ko-KR" sz="4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예수께서 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이르시되 나는 </a:t>
            </a:r>
            <a:r>
              <a:rPr lang="ko-KR" altLang="en-US" sz="5000" dirty="0" smtClean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부활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이요</a:t>
            </a:r>
            <a:endParaRPr lang="en-US" altLang="ko-KR" sz="50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5000" dirty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이니 나를 믿는 </a:t>
            </a:r>
            <a:endParaRPr lang="en-US" altLang="ko-KR" sz="50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자는 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죽어도 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살겠고</a:t>
            </a:r>
            <a:r>
              <a:rPr lang="en-US" altLang="ko-KR" sz="5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28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요한복음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 아멘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ko-KR" altLang="en-US" sz="4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6563">
            <a:off x="-3207699" y="4272202"/>
            <a:ext cx="2174789" cy="217478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057610" y="0"/>
            <a:ext cx="4180956" cy="50269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 말씀암송</a:t>
            </a:r>
            <a:endParaRPr lang="ko-KR" alt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4636</TotalTime>
  <Words>609</Words>
  <Application>Microsoft Office PowerPoint</Application>
  <PresentationFormat>와이드스크린</PresentationFormat>
  <Paragraphs>208</Paragraphs>
  <Slides>49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49</vt:i4>
      </vt:variant>
    </vt:vector>
  </HeadingPairs>
  <TitlesOfParts>
    <vt:vector size="72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슬라이스</vt:lpstr>
      <vt:lpstr>1_슬라이스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795</cp:revision>
  <dcterms:created xsi:type="dcterms:W3CDTF">2021-01-04T13:13:52Z</dcterms:created>
  <dcterms:modified xsi:type="dcterms:W3CDTF">2022-05-13T11:17:53Z</dcterms:modified>
</cp:coreProperties>
</file>