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4323" r:id="rId3"/>
  </p:sldMasterIdLst>
  <p:sldIdLst>
    <p:sldId id="256" r:id="rId4"/>
    <p:sldId id="258" r:id="rId5"/>
    <p:sldId id="280" r:id="rId6"/>
    <p:sldId id="259" r:id="rId7"/>
    <p:sldId id="309" r:id="rId8"/>
    <p:sldId id="329" r:id="rId9"/>
    <p:sldId id="312" r:id="rId10"/>
    <p:sldId id="330" r:id="rId11"/>
    <p:sldId id="337" r:id="rId12"/>
    <p:sldId id="338" r:id="rId13"/>
    <p:sldId id="313" r:id="rId14"/>
    <p:sldId id="331" r:id="rId15"/>
    <p:sldId id="340" r:id="rId16"/>
    <p:sldId id="341" r:id="rId17"/>
    <p:sldId id="342" r:id="rId18"/>
    <p:sldId id="343" r:id="rId19"/>
    <p:sldId id="314" r:id="rId20"/>
    <p:sldId id="315" r:id="rId21"/>
    <p:sldId id="316" r:id="rId22"/>
    <p:sldId id="317" r:id="rId23"/>
    <p:sldId id="319" r:id="rId24"/>
    <p:sldId id="356" r:id="rId25"/>
    <p:sldId id="335" r:id="rId26"/>
    <p:sldId id="336" r:id="rId27"/>
    <p:sldId id="344" r:id="rId28"/>
    <p:sldId id="346" r:id="rId29"/>
    <p:sldId id="347" r:id="rId30"/>
    <p:sldId id="348" r:id="rId31"/>
    <p:sldId id="345" r:id="rId32"/>
    <p:sldId id="350" r:id="rId33"/>
    <p:sldId id="351" r:id="rId34"/>
    <p:sldId id="352" r:id="rId35"/>
    <p:sldId id="355" r:id="rId36"/>
    <p:sldId id="353" r:id="rId37"/>
    <p:sldId id="357" r:id="rId38"/>
    <p:sldId id="286" r:id="rId39"/>
    <p:sldId id="275" r:id="rId40"/>
    <p:sldId id="295" r:id="rId41"/>
    <p:sldId id="339" r:id="rId42"/>
    <p:sldId id="297" r:id="rId43"/>
    <p:sldId id="302" r:id="rId44"/>
    <p:sldId id="264" r:id="rId45"/>
    <p:sldId id="293" r:id="rId46"/>
    <p:sldId id="303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9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88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64" y="658121"/>
            <a:ext cx="6346078" cy="711359"/>
          </a:xfrm>
        </p:spPr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0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18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504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057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66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5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95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449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375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133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034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738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949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970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545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81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7405" y="-132936"/>
            <a:ext cx="9211405" cy="6930240"/>
            <a:chOff x="-92573" y="-67622"/>
            <a:chExt cx="9211405" cy="6930240"/>
          </a:xfrm>
        </p:grpSpPr>
        <p:sp>
          <p:nvSpPr>
            <p:cNvPr id="15" name="Rectangle 14"/>
            <p:cNvSpPr/>
            <p:nvPr/>
          </p:nvSpPr>
          <p:spPr>
            <a:xfrm>
              <a:off x="-92573" y="4618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3094526" y="445356"/>
              <a:ext cx="5404086" cy="124286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06198" y="938893"/>
              <a:ext cx="8341138" cy="5565355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-78825" y="-67622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8654" y="35173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9" name="Rectangle 21"/>
          <p:cNvSpPr/>
          <p:nvPr userDrawn="1"/>
        </p:nvSpPr>
        <p:spPr>
          <a:xfrm>
            <a:off x="-77803" y="5266039"/>
            <a:ext cx="359601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1"/>
          <p:cNvSpPr/>
          <p:nvPr userDrawn="1"/>
        </p:nvSpPr>
        <p:spPr>
          <a:xfrm>
            <a:off x="-83592" y="1694052"/>
            <a:ext cx="359601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242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39" r:id="rId16"/>
    <p:sldLayoutId id="2147484340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ZXhGOoEXb-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966652" y="1889760"/>
            <a:ext cx="7184571" cy="3614057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71451" y="2586445"/>
            <a:ext cx="6487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2021.1.24</a:t>
            </a:r>
            <a:r>
              <a:rPr lang="ko-KR" altLang="en-US" sz="6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6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6000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유치부예배</a:t>
            </a:r>
            <a:r>
              <a:rPr lang="ko-KR" altLang="en-US" sz="60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준비찬양</a:t>
            </a:r>
            <a:endParaRPr lang="ko-KR" altLang="en-US" sz="6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570" y="39459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087" y="2307772"/>
            <a:ext cx="9144000" cy="38578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다섯째날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새들과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물고기를 주시고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5960" y="377222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6389" y="2534194"/>
            <a:ext cx="8223388" cy="3230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여섯째날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만드시고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1247" y="315438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386149"/>
            <a:ext cx="8961120" cy="2821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5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관리하라</a:t>
            </a:r>
            <a:endParaRPr lang="en-US" altLang="ko-KR" sz="8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5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</a:t>
            </a:r>
            <a:r>
              <a:rPr lang="ko-KR" altLang="en-US" sz="8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부탁하셨네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38" y="33994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1938" y="1846216"/>
            <a:ext cx="7924800" cy="46590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</a:p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 모든 만물을 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2" y="4455386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371135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377" y="1994263"/>
            <a:ext cx="9065623" cy="2595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말씀으로 만드시고 </a:t>
            </a:r>
            <a:endParaRPr lang="ko-KR" altLang="en-US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만물보고 기뻐하네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2" y="4455386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582" y="364663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0892" y="1907177"/>
            <a:ext cx="7924800" cy="3657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만물을 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위하여 </a:t>
            </a:r>
          </a:p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찬양하게 만드셨네 </a:t>
            </a:r>
          </a:p>
        </p:txBody>
      </p:sp>
    </p:spTree>
    <p:extLst>
      <p:ext uri="{BB962C8B-B14F-4D97-AF65-F5344CB8AC3E}">
        <p14:creationId xmlns:p14="http://schemas.microsoft.com/office/powerpoint/2010/main" val="31291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6651" y="401733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0550" y="1959429"/>
            <a:ext cx="8520569" cy="4107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목소리 높여서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 </a:t>
            </a:r>
          </a:p>
          <a:p>
            <a:pPr marL="0" indent="0" algn="ctr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만물이 주 찬양해 </a:t>
            </a:r>
          </a:p>
        </p:txBody>
      </p:sp>
    </p:spTree>
    <p:extLst>
      <p:ext uri="{BB962C8B-B14F-4D97-AF65-F5344CB8AC3E}">
        <p14:creationId xmlns:p14="http://schemas.microsoft.com/office/powerpoint/2010/main" val="10664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898" y="487272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0229" y="1985554"/>
            <a:ext cx="7563331" cy="4188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멋진하늘아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파란바다야 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90" y="2933700"/>
            <a:ext cx="2323737" cy="1742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84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8184" y="351348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881052"/>
            <a:ext cx="8638903" cy="45371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날으는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새야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헤엄치는 물고기야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190">
            <a:off x="7628526" y="2010793"/>
            <a:ext cx="1152289" cy="13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0421" y="38466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594" y="1793966"/>
            <a:ext cx="8281853" cy="4223657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 세상에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생명주신 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창조주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81" y="2261436"/>
            <a:ext cx="1458006" cy="20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89" y="0"/>
            <a:ext cx="7680960" cy="13716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6389" y="2063932"/>
            <a:ext cx="8351522" cy="38029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안아주시고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맘에 오셔서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0175" t="57830" r="10555" b="8744"/>
          <a:stretch/>
        </p:blipFill>
        <p:spPr>
          <a:xfrm rot="1433103">
            <a:off x="6919783" y="5548183"/>
            <a:ext cx="2767914" cy="1767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5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8064" y="38466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8064" y="1950720"/>
            <a:ext cx="7580873" cy="4450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나에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입술에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마음이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찬양해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81" y="2261436"/>
            <a:ext cx="1458006" cy="20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00" y="294459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날 만드심이라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69669" y="2168434"/>
            <a:ext cx="9074331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29" y="4902925"/>
            <a:ext cx="1647010" cy="164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00" y="294459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날 만드심이라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17713" y="2386150"/>
            <a:ext cx="9074331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말씀하셧네</a:t>
            </a:r>
            <a:r>
              <a:rPr lang="ko-KR" altLang="en-US" sz="8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하지만</a:t>
            </a:r>
            <a:endParaRPr lang="en-US" altLang="ko-KR" sz="8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endParaRPr lang="ko-KR" altLang="en-US" sz="8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74" y="4972594"/>
            <a:ext cx="1647010" cy="164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1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306816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날 만드심이라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" y="1898469"/>
            <a:ext cx="9074331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어떤 세상보다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만물보다</a:t>
            </a:r>
            <a:endParaRPr lang="ko-KR" altLang="en-US" sz="8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44" y="4797333"/>
            <a:ext cx="1647010" cy="164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6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00" y="306816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날 만드심이라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669" y="1672046"/>
            <a:ext cx="9074331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가장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기쁨은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91" y="1889759"/>
            <a:ext cx="1700409" cy="24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326341"/>
            <a:ext cx="8729256" cy="4187670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96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잼잼잼잼</a:t>
            </a:r>
            <a:r>
              <a:rPr lang="ko-KR" altLang="ko-KR" sz="9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짝짜꿍 하나님을 </a:t>
            </a:r>
            <a:r>
              <a:rPr lang="ko-KR" altLang="ko-KR" sz="9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96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58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4576" y="2205135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9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도리도리 </a:t>
            </a:r>
            <a:r>
              <a:rPr lang="ko-KR" altLang="ko-KR" sz="9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예쁘게 하나님을 </a:t>
            </a:r>
            <a:r>
              <a:rPr lang="ko-KR" altLang="ko-KR" sz="9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96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3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836" y="2299447"/>
            <a:ext cx="8552330" cy="27566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엄마 </a:t>
            </a:r>
            <a:r>
              <a:rPr lang="ko-KR" altLang="ko-KR" sz="8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아빠 손잡고 하나님을 찬양해 </a:t>
            </a:r>
          </a:p>
          <a:p>
            <a:pPr marL="0" indent="0" algn="ctr">
              <a:spcBef>
                <a:spcPts val="750"/>
              </a:spcBef>
              <a:buNone/>
            </a:pP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54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8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콩콩콩콩</a:t>
            </a:r>
            <a:r>
              <a:rPr lang="ko-KR" altLang="ko-KR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8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뛰면서 하나님을 </a:t>
            </a:r>
            <a:r>
              <a:rPr lang="ko-KR" altLang="ko-KR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ko-KR" altLang="ko-KR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1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ZXhGOoEXb-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0583" y="1754654"/>
            <a:ext cx="7184050" cy="40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6057" y="0"/>
            <a:ext cx="7680960" cy="13716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2076" y="1543931"/>
            <a:ext cx="6590210" cy="4157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endParaRPr lang="en-US" altLang="ko-KR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꼭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주세요</a:t>
            </a:r>
            <a:r>
              <a:rPr lang="ko-KR" altLang="en-US" sz="6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563">
            <a:off x="-3207699" y="4272201"/>
            <a:ext cx="2174789" cy="21747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78378" t="29219" r="7838" b="49640"/>
          <a:stretch/>
        </p:blipFill>
        <p:spPr>
          <a:xfrm rot="2013054">
            <a:off x="7561868" y="4976075"/>
            <a:ext cx="1681901" cy="1451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8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 믿음으로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자라는 어린이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47" y="4912227"/>
            <a:ext cx="1440124" cy="14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1381" y="1879180"/>
            <a:ext cx="8932619" cy="46079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안에서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자라는 어린이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47" y="4912227"/>
            <a:ext cx="1440124" cy="14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말씀먹고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쓔쑥</a:t>
            </a: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67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말씀먹고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쓔쑥</a:t>
            </a: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씩씩하게 자라는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어린이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4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 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엄마의품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엄마의품</a:t>
            </a:r>
            <a:r>
              <a:rPr lang="ko-KR" altLang="en-US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45" y="5098870"/>
            <a:ext cx="1415141" cy="1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3840" y="1959429"/>
            <a:ext cx="91440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ko-KR" altLang="en-US" sz="8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세상에서 </a:t>
            </a:r>
            <a:endParaRPr lang="en-US" altLang="ko-KR" sz="8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spcBef>
                <a:spcPts val="750"/>
              </a:spcBef>
            </a:pPr>
            <a:r>
              <a:rPr lang="ko-KR" altLang="en-US" sz="8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제일좋은</a:t>
            </a:r>
            <a:r>
              <a:rPr lang="ko-KR" altLang="en-US" sz="8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spcBef>
                <a:spcPts val="750"/>
              </a:spcBef>
            </a:pP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우리엄마 품처럼</a:t>
            </a:r>
            <a:endParaRPr lang="en-US" altLang="ko-KR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3836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588" y="2133601"/>
            <a:ext cx="8865325" cy="31699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따뜻하고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편안한곳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또 하나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있지</a:t>
            </a:r>
          </a:p>
        </p:txBody>
      </p:sp>
    </p:spTree>
    <p:extLst>
      <p:ext uri="{BB962C8B-B14F-4D97-AF65-F5344CB8AC3E}">
        <p14:creationId xmlns:p14="http://schemas.microsoft.com/office/powerpoint/2010/main" val="20309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3836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8045" y="1750423"/>
            <a:ext cx="8865325" cy="45981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하나님품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en-US" altLang="ko-KR" sz="88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45" y="5098870"/>
            <a:ext cx="1415141" cy="1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8727" y="343624"/>
            <a:ext cx="6345260" cy="709865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말씀암송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297328"/>
            <a:ext cx="8580037" cy="538214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dirty="0">
                <a:solidFill>
                  <a:schemeClr val="tx1"/>
                </a:solidFill>
              </a:rPr>
              <a:t> </a:t>
            </a:r>
            <a:endParaRPr lang="en-US" altLang="ko-KR" sz="6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600" b="1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</a:t>
            </a:r>
            <a:r>
              <a:rPr lang="ko-KR" altLang="en-US" sz="6600" b="1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  <a:endParaRPr lang="en-US" altLang="ko-KR" sz="6600" b="1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600" b="1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b="1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천지를 </a:t>
            </a:r>
            <a:r>
              <a:rPr lang="ko-KR" altLang="en-US" sz="6600" b="1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 </a:t>
            </a:r>
            <a:r>
              <a:rPr lang="ko-KR" altLang="en-US" sz="6600" b="1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하시니라</a:t>
            </a:r>
            <a:endParaRPr lang="en-US" altLang="ko-KR" sz="6600" b="1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2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</a:t>
            </a:r>
            <a:r>
              <a:rPr lang="en-US" altLang="ko-KR" sz="4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창세기 </a:t>
            </a:r>
            <a:r>
              <a:rPr lang="en-US" altLang="ko-KR" sz="4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1:1</a:t>
            </a:r>
            <a:r>
              <a:rPr lang="ko-KR" altLang="en-US" sz="4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ko-KR" altLang="en-US" sz="4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8861" y="40015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7018" y="1793966"/>
            <a:ext cx="8285118" cy="38682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하나님품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참좋아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45" y="5098870"/>
            <a:ext cx="1415141" cy="1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40070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2846" y="2107475"/>
            <a:ext cx="8346461" cy="43107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사랑하는 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 </a:t>
            </a:r>
            <a:r>
              <a:rPr lang="ko-KR" altLang="en-US" sz="8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가득담아</a:t>
            </a:r>
            <a:endParaRPr lang="en-US" altLang="ko-KR" sz="8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9" y="4591800"/>
            <a:ext cx="2115834" cy="2115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0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0299" y="32656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13211" y="1785258"/>
            <a:ext cx="9257211" cy="4371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찬양해요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잘 아시는 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8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56133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" y="2211977"/>
            <a:ext cx="9022079" cy="3901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사랑하는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생각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나의고백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86" y="36363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655" y="1767840"/>
            <a:ext cx="8773180" cy="4018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드리니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찬양을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받아주세요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82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4786" y="35752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1886" y="2464525"/>
            <a:ext cx="8393004" cy="28477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천지를 창조하셨네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4213" y="34517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515" y="2360024"/>
            <a:ext cx="8142514" cy="28912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첫째날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어둠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빛을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7144" y="35752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0926" y="2307771"/>
            <a:ext cx="8403771" cy="34660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둘째날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만드시고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570" y="39459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087" y="2307772"/>
            <a:ext cx="9144000" cy="38578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셋째날은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풀과 채소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맛있는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과일 주셨죠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570" y="39459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998490"/>
            <a:ext cx="9021534" cy="38578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넷</a:t>
            </a:r>
            <a:r>
              <a:rPr lang="ko-KR" altLang="en-US" sz="8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째날</a:t>
            </a: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해와 달과 </a:t>
            </a:r>
            <a:r>
              <a:rPr lang="ko-KR" altLang="en-US" sz="8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빛난별들을</a:t>
            </a:r>
            <a:endParaRPr lang="ko-KR" altLang="en-US" sz="8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205">
            <a:off x="7881374" y="5424846"/>
            <a:ext cx="1354183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586</TotalTime>
  <Words>330</Words>
  <Application>Microsoft Office PowerPoint</Application>
  <PresentationFormat>화면 슬라이드 쇼(4:3)</PresentationFormat>
  <Paragraphs>143</Paragraphs>
  <Slides>44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44</vt:i4>
      </vt:variant>
    </vt:vector>
  </HeadingPairs>
  <TitlesOfParts>
    <vt:vector size="55" baseType="lpstr"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이온(회의실)</vt:lpstr>
      <vt:lpstr>PowerPoint 프레젠테이션</vt:lpstr>
      <vt:lpstr>예수님 만나고 싶어요</vt:lpstr>
      <vt:lpstr>예수님 만나고 싶어요</vt:lpstr>
      <vt:lpstr>1월 말씀암송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태초에 하나님이</vt:lpstr>
      <vt:lpstr>태초에 하나님이</vt:lpstr>
      <vt:lpstr>태초에 하나님이</vt:lpstr>
      <vt:lpstr>태초에 하나님이</vt:lpstr>
      <vt:lpstr>푸른하늘아 파란바다</vt:lpstr>
      <vt:lpstr>푸른하늘아 파란바다</vt:lpstr>
      <vt:lpstr>푸른하늘아 파란바다</vt:lpstr>
      <vt:lpstr>푸른하늘아 파란바다</vt:lpstr>
      <vt:lpstr>날 만드심이라</vt:lpstr>
      <vt:lpstr>날 만드심이라</vt:lpstr>
      <vt:lpstr>날 만드심이라</vt:lpstr>
      <vt:lpstr>날 만드심이라</vt:lpstr>
      <vt:lpstr>잼잼 찬양해</vt:lpstr>
      <vt:lpstr>잼잼 찬양해</vt:lpstr>
      <vt:lpstr>잼잼 찬양해</vt:lpstr>
      <vt:lpstr>잼잼 찬양해</vt:lpstr>
      <vt:lpstr>밈음으로 자라는 어린이</vt:lpstr>
      <vt:lpstr>밈음으로 자라는 어린이</vt:lpstr>
      <vt:lpstr>밈음으로 자라는 어린이</vt:lpstr>
      <vt:lpstr>밈음으로 자라는 어린이</vt:lpstr>
      <vt:lpstr>밈음으로 자라는 어린이</vt:lpstr>
      <vt:lpstr>밈음으로 자라는 어린이</vt:lpstr>
      <vt:lpstr>따뜻해</vt:lpstr>
      <vt:lpstr>따뜻해</vt:lpstr>
      <vt:lpstr>따뜻해</vt:lpstr>
      <vt:lpstr>따뜻해</vt:lpstr>
      <vt:lpstr>따뜻해</vt:lpstr>
      <vt:lpstr>따뜻해</vt:lpstr>
      <vt:lpstr>내 마음을 드려요</vt:lpstr>
      <vt:lpstr>내 마음을 드려요</vt:lpstr>
      <vt:lpstr>내 마음을 드려요</vt:lpstr>
      <vt:lpstr>내 마음을 드려요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101</cp:revision>
  <dcterms:created xsi:type="dcterms:W3CDTF">2021-01-04T13:13:52Z</dcterms:created>
  <dcterms:modified xsi:type="dcterms:W3CDTF">2021-01-20T14:16:20Z</dcterms:modified>
</cp:coreProperties>
</file>