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0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8391" r:id="rId5"/>
    <p:sldMasterId id="2147488697" r:id="rId6"/>
    <p:sldMasterId id="2147488733" r:id="rId7"/>
    <p:sldMasterId id="2147488885" r:id="rId8"/>
    <p:sldMasterId id="2147488903" r:id="rId9"/>
    <p:sldMasterId id="2147489161" r:id="rId10"/>
    <p:sldMasterId id="2147489179" r:id="rId11"/>
  </p:sldMasterIdLst>
  <p:notesMasterIdLst>
    <p:notesMasterId r:id="rId46"/>
  </p:notesMasterIdLst>
  <p:sldIdLst>
    <p:sldId id="681" r:id="rId12"/>
    <p:sldId id="925" r:id="rId13"/>
    <p:sldId id="926" r:id="rId14"/>
    <p:sldId id="924" r:id="rId15"/>
    <p:sldId id="881" r:id="rId16"/>
    <p:sldId id="942" r:id="rId17"/>
    <p:sldId id="944" r:id="rId18"/>
    <p:sldId id="945" r:id="rId19"/>
    <p:sldId id="946" r:id="rId20"/>
    <p:sldId id="947" r:id="rId21"/>
    <p:sldId id="930" r:id="rId22"/>
    <p:sldId id="931" r:id="rId23"/>
    <p:sldId id="932" r:id="rId24"/>
    <p:sldId id="933" r:id="rId25"/>
    <p:sldId id="948" r:id="rId26"/>
    <p:sldId id="393" r:id="rId27"/>
    <p:sldId id="906" r:id="rId28"/>
    <p:sldId id="413" r:id="rId29"/>
    <p:sldId id="414" r:id="rId30"/>
    <p:sldId id="415" r:id="rId31"/>
    <p:sldId id="416" r:id="rId32"/>
    <p:sldId id="907" r:id="rId33"/>
    <p:sldId id="359" r:id="rId34"/>
    <p:sldId id="533" r:id="rId35"/>
    <p:sldId id="941" r:id="rId36"/>
    <p:sldId id="332" r:id="rId37"/>
    <p:sldId id="333" r:id="rId38"/>
    <p:sldId id="334" r:id="rId39"/>
    <p:sldId id="335" r:id="rId40"/>
    <p:sldId id="338" r:id="rId41"/>
    <p:sldId id="329" r:id="rId42"/>
    <p:sldId id="330" r:id="rId43"/>
    <p:sldId id="331" r:id="rId44"/>
    <p:sldId id="336" r:id="rId4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3333FF"/>
    <a:srgbClr val="0000CC"/>
    <a:srgbClr val="E18015"/>
    <a:srgbClr val="162101"/>
    <a:srgbClr val="FFFF85"/>
    <a:srgbClr val="FF0000"/>
    <a:srgbClr val="CCFF66"/>
    <a:srgbClr val="00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34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4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39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82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78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42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3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17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06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42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6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519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399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399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752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895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254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391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30722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614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876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202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823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813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680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7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063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527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399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0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6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356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283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418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dirty="0">
                <a:solidFill>
                  <a:srgbClr val="38540A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dirty="0">
                <a:solidFill>
                  <a:srgbClr val="38540A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40909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437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573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539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643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6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578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273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253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334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562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097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243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5635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79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95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520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8921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573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746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354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3641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098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802172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59078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5882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300555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50141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95928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28432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911846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83169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43325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16233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332497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3707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769525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663081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78618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3821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18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21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39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48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3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25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1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25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00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4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0540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71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406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3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14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80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655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986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34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168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877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49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6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736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8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423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8174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047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3009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652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350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384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35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144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671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09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467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628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344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164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907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07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4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12025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655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035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729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082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45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552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50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103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5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Relationship Id="rId22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9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56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Relationship Id="rId22" Type="http://schemas.openxmlformats.org/officeDocument/2006/relationships/image" Target="../media/image1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45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162" r:id="rId1"/>
    <p:sldLayoutId id="2147489163" r:id="rId2"/>
    <p:sldLayoutId id="2147489164" r:id="rId3"/>
    <p:sldLayoutId id="2147489165" r:id="rId4"/>
    <p:sldLayoutId id="2147489166" r:id="rId5"/>
    <p:sldLayoutId id="2147489167" r:id="rId6"/>
    <p:sldLayoutId id="2147489168" r:id="rId7"/>
    <p:sldLayoutId id="2147489169" r:id="rId8"/>
    <p:sldLayoutId id="2147489170" r:id="rId9"/>
    <p:sldLayoutId id="2147489171" r:id="rId10"/>
    <p:sldLayoutId id="2147489172" r:id="rId11"/>
    <p:sldLayoutId id="2147489173" r:id="rId12"/>
    <p:sldLayoutId id="2147489174" r:id="rId13"/>
    <p:sldLayoutId id="2147489175" r:id="rId14"/>
    <p:sldLayoutId id="2147489176" r:id="rId15"/>
    <p:sldLayoutId id="2147489177" r:id="rId16"/>
    <p:sldLayoutId id="214748917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0517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180" r:id="rId1"/>
    <p:sldLayoutId id="2147489181" r:id="rId2"/>
    <p:sldLayoutId id="2147489182" r:id="rId3"/>
    <p:sldLayoutId id="2147489183" r:id="rId4"/>
    <p:sldLayoutId id="2147489184" r:id="rId5"/>
    <p:sldLayoutId id="2147489185" r:id="rId6"/>
    <p:sldLayoutId id="2147489186" r:id="rId7"/>
    <p:sldLayoutId id="2147489187" r:id="rId8"/>
    <p:sldLayoutId id="2147489188" r:id="rId9"/>
    <p:sldLayoutId id="2147489189" r:id="rId10"/>
    <p:sldLayoutId id="2147489190" r:id="rId11"/>
    <p:sldLayoutId id="2147489191" r:id="rId12"/>
    <p:sldLayoutId id="2147489192" r:id="rId13"/>
    <p:sldLayoutId id="2147489193" r:id="rId14"/>
    <p:sldLayoutId id="2147489194" r:id="rId15"/>
    <p:sldLayoutId id="2147489195" r:id="rId16"/>
    <p:sldLayoutId id="214748919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2023-05-14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30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392" r:id="rId1"/>
    <p:sldLayoutId id="2147488393" r:id="rId2"/>
    <p:sldLayoutId id="2147488394" r:id="rId3"/>
    <p:sldLayoutId id="2147488395" r:id="rId4"/>
    <p:sldLayoutId id="2147488396" r:id="rId5"/>
    <p:sldLayoutId id="2147488397" r:id="rId6"/>
    <p:sldLayoutId id="2147488398" r:id="rId7"/>
    <p:sldLayoutId id="2147488399" r:id="rId8"/>
    <p:sldLayoutId id="2147488400" r:id="rId9"/>
    <p:sldLayoutId id="2147488401" r:id="rId10"/>
    <p:sldLayoutId id="2147488402" r:id="rId11"/>
    <p:sldLayoutId id="2147488403" r:id="rId12"/>
    <p:sldLayoutId id="2147488404" r:id="rId13"/>
    <p:sldLayoutId id="2147488405" r:id="rId14"/>
    <p:sldLayoutId id="2147488406" r:id="rId15"/>
    <p:sldLayoutId id="2147488407" r:id="rId16"/>
    <p:sldLayoutId id="214748840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33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98" r:id="rId1"/>
    <p:sldLayoutId id="2147488699" r:id="rId2"/>
    <p:sldLayoutId id="2147488700" r:id="rId3"/>
    <p:sldLayoutId id="2147488701" r:id="rId4"/>
    <p:sldLayoutId id="2147488702" r:id="rId5"/>
    <p:sldLayoutId id="2147488703" r:id="rId6"/>
    <p:sldLayoutId id="2147488704" r:id="rId7"/>
    <p:sldLayoutId id="2147488705" r:id="rId8"/>
    <p:sldLayoutId id="2147488706" r:id="rId9"/>
    <p:sldLayoutId id="2147488707" r:id="rId10"/>
    <p:sldLayoutId id="2147488708" r:id="rId11"/>
    <p:sldLayoutId id="2147488709" r:id="rId12"/>
    <p:sldLayoutId id="2147488710" r:id="rId13"/>
    <p:sldLayoutId id="2147488711" r:id="rId14"/>
    <p:sldLayoutId id="2147488712" r:id="rId15"/>
    <p:sldLayoutId id="2147488713" r:id="rId16"/>
    <p:sldLayoutId id="214748871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2023-05-14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11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734" r:id="rId1"/>
    <p:sldLayoutId id="2147488735" r:id="rId2"/>
    <p:sldLayoutId id="2147488736" r:id="rId3"/>
    <p:sldLayoutId id="2147488737" r:id="rId4"/>
    <p:sldLayoutId id="2147488738" r:id="rId5"/>
    <p:sldLayoutId id="2147488739" r:id="rId6"/>
    <p:sldLayoutId id="2147488740" r:id="rId7"/>
    <p:sldLayoutId id="2147488741" r:id="rId8"/>
    <p:sldLayoutId id="2147488742" r:id="rId9"/>
    <p:sldLayoutId id="2147488743" r:id="rId10"/>
    <p:sldLayoutId id="2147488744" r:id="rId11"/>
    <p:sldLayoutId id="2147488745" r:id="rId12"/>
    <p:sldLayoutId id="2147488746" r:id="rId13"/>
    <p:sldLayoutId id="2147488747" r:id="rId14"/>
    <p:sldLayoutId id="2147488748" r:id="rId15"/>
    <p:sldLayoutId id="2147488749" r:id="rId16"/>
    <p:sldLayoutId id="214748875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03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886" r:id="rId1"/>
    <p:sldLayoutId id="2147488887" r:id="rId2"/>
    <p:sldLayoutId id="2147488888" r:id="rId3"/>
    <p:sldLayoutId id="2147488889" r:id="rId4"/>
    <p:sldLayoutId id="2147488890" r:id="rId5"/>
    <p:sldLayoutId id="2147488891" r:id="rId6"/>
    <p:sldLayoutId id="2147488892" r:id="rId7"/>
    <p:sldLayoutId id="2147488893" r:id="rId8"/>
    <p:sldLayoutId id="2147488894" r:id="rId9"/>
    <p:sldLayoutId id="2147488895" r:id="rId10"/>
    <p:sldLayoutId id="2147488896" r:id="rId11"/>
    <p:sldLayoutId id="2147488897" r:id="rId12"/>
    <p:sldLayoutId id="2147488898" r:id="rId13"/>
    <p:sldLayoutId id="2147488899" r:id="rId14"/>
    <p:sldLayoutId id="2147488900" r:id="rId15"/>
    <p:sldLayoutId id="2147488901" r:id="rId16"/>
    <p:sldLayoutId id="21474889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2023-05-14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03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904" r:id="rId1"/>
    <p:sldLayoutId id="2147488905" r:id="rId2"/>
    <p:sldLayoutId id="2147488906" r:id="rId3"/>
    <p:sldLayoutId id="2147488907" r:id="rId4"/>
    <p:sldLayoutId id="2147488908" r:id="rId5"/>
    <p:sldLayoutId id="2147488909" r:id="rId6"/>
    <p:sldLayoutId id="2147488910" r:id="rId7"/>
    <p:sldLayoutId id="2147488911" r:id="rId8"/>
    <p:sldLayoutId id="2147488912" r:id="rId9"/>
    <p:sldLayoutId id="2147488913" r:id="rId10"/>
    <p:sldLayoutId id="2147488914" r:id="rId11"/>
    <p:sldLayoutId id="2147488915" r:id="rId12"/>
    <p:sldLayoutId id="2147488916" r:id="rId13"/>
    <p:sldLayoutId id="2147488917" r:id="rId14"/>
    <p:sldLayoutId id="2147488918" r:id="rId15"/>
    <p:sldLayoutId id="2147488919" r:id="rId16"/>
    <p:sldLayoutId id="214748892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3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5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52134" y="1415995"/>
            <a:ext cx="9405257" cy="4018121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어버이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주일예배 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591" y="-389106"/>
            <a:ext cx="2123915" cy="209596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807" y="1959538"/>
            <a:ext cx="3495559" cy="327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44825" y="1110752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ko-KR" altLang="en-US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201" y="1577789"/>
            <a:ext cx="119975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 아빠 보여주신</a:t>
            </a:r>
            <a:r>
              <a:rPr lang="en-US" altLang="ko-KR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>
                <a:ln w="0"/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</a:t>
            </a:r>
            <a:r>
              <a:rPr lang="ko-KR" altLang="en-US" sz="66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따라서</a:t>
            </a: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6600" dirty="0">
                <a:ln w="0"/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을 기쁘시게 </a:t>
            </a:r>
            <a:r>
              <a:rPr lang="ko-KR" altLang="en-US" sz="60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쑥쑥쑥</a:t>
            </a:r>
            <a:r>
              <a:rPr lang="ko-KR" altLang="en-US" sz="60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endParaRPr lang="en-US" altLang="ko-KR" sz="60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72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17" y="3666566"/>
            <a:ext cx="2271119" cy="3754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420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나에게 예쁜 </a:t>
            </a:r>
            <a:r>
              <a:rPr lang="ko-KR" altLang="en-US" sz="6000" dirty="0" smtClean="0">
                <a:solidFill>
                  <a:srgbClr val="A50E82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주셨죠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나에게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멎진 </a:t>
            </a:r>
            <a:r>
              <a:rPr lang="ko-KR" altLang="en-US" sz="60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아빠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주셨죠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888070" y="464394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엄마아빠 사랑해요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49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 묶어주신 우리가족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엄마아빠 사랑해요</a:t>
            </a:r>
            <a:endParaRPr lang="en-US" altLang="ko-KR" sz="66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809" y="4529428"/>
            <a:ext cx="4854109" cy="209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6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사랑하는 우리가족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사랑해요</a:t>
            </a:r>
            <a:endParaRPr lang="en-US" altLang="ko-KR" sz="66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217459" y="4687687"/>
            <a:ext cx="2389926" cy="241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728" y="162707"/>
            <a:ext cx="4705931" cy="20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-2" y="1110752"/>
            <a:ext cx="12236824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ko-KR" altLang="en-US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458" y="1399422"/>
            <a:ext cx="1127145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사랑하는 내 마음 가득 </a:t>
            </a:r>
            <a:r>
              <a:rPr lang="ko-KR" altLang="en-US" sz="5400" dirty="0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담아</a:t>
            </a:r>
            <a:endParaRPr lang="ko-KR" altLang="en-US" sz="5400" dirty="0">
              <a:ln w="0"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5400" dirty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 시간 이 시간 </a:t>
            </a:r>
            <a:r>
              <a:rPr lang="ko-KR" altLang="en-US" sz="5400" dirty="0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찬양해요</a:t>
            </a:r>
            <a:endParaRPr lang="ko-KR" altLang="en-US" sz="5400" dirty="0">
              <a:ln w="0"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endParaRPr lang="en-US" altLang="ko-KR" sz="2400" dirty="0" smtClean="0">
              <a:ln w="0"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5400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나를 </a:t>
            </a:r>
            <a:r>
              <a:rPr lang="ko-KR" altLang="en-US" sz="5400" dirty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잘 아시는 하나님 나를 사랑하는 </a:t>
            </a:r>
            <a:r>
              <a:rPr lang="ko-KR" altLang="en-US" sz="5400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</a:t>
            </a:r>
            <a:endParaRPr lang="ko-KR" altLang="en-US" sz="5400" dirty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5400" dirty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나의 생각 나의 고백 모두 </a:t>
            </a:r>
            <a:r>
              <a:rPr lang="ko-KR" altLang="en-US" sz="5400" dirty="0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드리니</a:t>
            </a:r>
            <a:endParaRPr lang="ko-KR" altLang="en-US" sz="5400" dirty="0">
              <a:ln w="0"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5400" dirty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나의 찬양을 </a:t>
            </a:r>
            <a:r>
              <a:rPr lang="ko-KR" altLang="en-US" sz="5400" dirty="0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받아주세요</a:t>
            </a:r>
            <a:endParaRPr lang="en-US" altLang="ko-KR" sz="5400" dirty="0">
              <a:ln w="0"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내마음</a:t>
            </a:r>
            <a:r>
              <a:rPr lang="ko-KR" altLang="en-US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드려요</a:t>
            </a:r>
            <a:endParaRPr lang="ko-KR" altLang="en-US" sz="54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858" y="4320162"/>
            <a:ext cx="2840884" cy="22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-2" y="1110752"/>
            <a:ext cx="12236824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ko-KR" altLang="en-US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458" y="1399422"/>
            <a:ext cx="1127145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사랑하는 내 마음 가득 </a:t>
            </a:r>
            <a:r>
              <a:rPr lang="ko-KR" altLang="en-US" sz="5400" dirty="0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담아</a:t>
            </a:r>
            <a:endParaRPr lang="ko-KR" altLang="en-US" sz="5400" dirty="0">
              <a:ln w="0"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5400" dirty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 시간 이 시간 예배해요</a:t>
            </a:r>
          </a:p>
          <a:p>
            <a:endParaRPr lang="ko-KR" altLang="en-US" sz="2000" dirty="0">
              <a:ln w="0"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5400" dirty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나를 잘 아시는 예수님 나를 사랑하는 </a:t>
            </a:r>
            <a:r>
              <a:rPr lang="ko-KR" altLang="en-US" sz="5400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</a:t>
            </a:r>
            <a:endParaRPr lang="ko-KR" altLang="en-US" sz="5400" dirty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5400" dirty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나의 사랑 나의 마음 모두 </a:t>
            </a:r>
            <a:r>
              <a:rPr lang="ko-KR" altLang="en-US" sz="5400" dirty="0" smtClean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드리니</a:t>
            </a:r>
            <a:endParaRPr lang="ko-KR" altLang="en-US" sz="5400" dirty="0">
              <a:ln w="0"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5400" dirty="0">
                <a:ln w="0"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나의 예배를 받아주세요</a:t>
            </a:r>
            <a:endParaRPr lang="en-US" altLang="ko-KR" sz="5400" dirty="0">
              <a:ln w="0"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858" y="4320162"/>
            <a:ext cx="2840884" cy="22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3613" y="1462792"/>
            <a:ext cx="11041187" cy="4599506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예수님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만나고 싶어요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안아주시고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맘에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오셔서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모든 죄를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용서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사랑으로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꼭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ko-KR" altLang="en-US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9490523" y="3994167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05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찬양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기쁘게 받아주세요</a:t>
            </a:r>
            <a:endParaRPr lang="ko-KR" altLang="en-US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086706"/>
            <a:ext cx="12192001" cy="5496974"/>
          </a:xfr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48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48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endParaRPr lang="en-US" altLang="ko-KR" sz="10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ko-KR" altLang="en-US" sz="48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초로로로</a:t>
            </a:r>
            <a:r>
              <a:rPr lang="ko-KR" altLang="en-US" sz="48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4800" dirty="0" err="1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로로로롱</a:t>
            </a:r>
            <a: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빛나는 눈으로</a:t>
            </a:r>
            <a:b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두근두근 두근두근 설레는 맘으로</a:t>
            </a:r>
            <a:b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48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4800" dirty="0" err="1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예배드립니다</a:t>
            </a:r>
            <a:r>
              <a:rPr lang="en-US" altLang="ko-KR" sz="48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 </a:t>
            </a:r>
            <a:r>
              <a:rPr lang="ko-KR" altLang="en-US" sz="48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기쁘게 받아주세요</a:t>
            </a:r>
            <a:r>
              <a:rPr lang="en-US" altLang="ko-KR" sz="48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  <a:endParaRPr lang="ko-KR" altLang="en-US" sz="48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16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/>
            </a:r>
            <a:br>
              <a:rPr lang="en-US" altLang="ko-KR" sz="16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48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또로로로</a:t>
            </a:r>
            <a:r>
              <a:rPr lang="ko-KR" altLang="en-US" sz="48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4800" dirty="0" err="1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로로로롱</a:t>
            </a:r>
            <a: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맑은 샘물처럼</a:t>
            </a:r>
            <a:b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반짝반짝 반짝반짝 밝은 해님처럼</a:t>
            </a:r>
            <a:b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4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소중하게 쓰임 </a:t>
            </a:r>
            <a:r>
              <a:rPr lang="ko-KR" altLang="en-US" sz="48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받을래요</a:t>
            </a:r>
            <a:r>
              <a:rPr lang="en-US" altLang="ko-KR" sz="48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  <a:r>
              <a:rPr lang="ko-KR" altLang="en-US" sz="4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48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기쁘게 받아주세요</a:t>
            </a:r>
            <a:r>
              <a:rPr lang="en-US" altLang="ko-KR" sz="48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  <a:endParaRPr lang="ko-KR" altLang="en-US" sz="4800" dirty="0"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endParaRPr lang="ko-KR" altLang="en-US" sz="4800" dirty="0">
              <a:solidFill>
                <a:schemeClr val="bg2">
                  <a:lumMod val="60000"/>
                  <a:lumOff val="40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304" y="0"/>
            <a:ext cx="2482696" cy="3203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08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6000" dirty="0" smtClean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6000" dirty="0" smtClean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6000" dirty="0" smtClean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60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60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60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6000" dirty="0" smtClean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12984" y="109553"/>
            <a:ext cx="2817074" cy="644434"/>
          </a:xfrm>
          <a:prstGeom prst="roundRect">
            <a:avLst/>
          </a:prstGeom>
          <a:solidFill>
            <a:srgbClr val="FF51CC"/>
          </a:solidFill>
          <a:ln w="127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 드려요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984" y="844330"/>
            <a:ext cx="11957096" cy="5632311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 latinLnBrk="0"/>
            <a:r>
              <a:rPr kumimoji="0" lang="ko-KR" altLang="en-US" sz="1600" b="0" i="0" u="none" strike="noStrike" kern="0" cap="none" spc="0" normalizeH="0" baseline="0" noProof="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kumimoji="0" lang="en-US" altLang="ko-KR" sz="1200" b="0" i="0" u="none" strike="noStrike" kern="0" cap="none" spc="0" normalizeH="0" baseline="0" noProof="0" dirty="0" smtClean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 latinLnBrk="0"/>
            <a:r>
              <a:rPr kumimoji="0" lang="ko-KR" altLang="en-US" sz="6000" b="0" i="0" u="none" strike="noStrike" kern="0" cap="none" spc="0" normalizeH="0" baseline="0" noProof="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3333FF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마음 담아서 정성으로 드려요</a:t>
            </a:r>
            <a:endParaRPr kumimoji="0" lang="en-US" altLang="ko-KR" sz="6000" b="0" i="0" u="none" strike="noStrike" kern="0" cap="none" spc="0" normalizeH="0" baseline="0" noProof="0" dirty="0" smtClean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3333FF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 latinLnBrk="0"/>
            <a:r>
              <a:rPr kumimoji="0" lang="en-US" altLang="ko-KR" sz="6000" b="0" i="0" u="none" strike="noStrike" kern="0" cap="none" spc="0" normalizeH="0" baseline="0" noProof="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3333FF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kumimoji="0" lang="ko-KR" altLang="en-US" sz="6000" b="0" i="0" u="none" strike="noStrike" kern="0" cap="none" spc="0" normalizeH="0" baseline="0" noProof="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3333FF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귀 쫑긋 세우고 말씀 듣고 쑥쑥</a:t>
            </a:r>
            <a:endParaRPr kumimoji="0" lang="en-US" altLang="ko-KR" sz="6000" b="0" i="0" u="none" strike="noStrike" kern="0" cap="none" spc="0" normalizeH="0" baseline="0" noProof="0" dirty="0" smtClean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3333FF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 latinLnBrk="0"/>
            <a:r>
              <a:rPr kumimoji="0" lang="en-US" altLang="ko-KR" sz="6000" b="0" i="0" u="none" strike="noStrike" kern="0" cap="none" spc="0" normalizeH="0" baseline="0" noProof="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3333FF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kumimoji="0" lang="ko-KR" altLang="en-US" sz="6000" b="0" i="0" u="none" strike="noStrike" kern="0" cap="none" spc="0" normalizeH="0" baseline="0" noProof="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3333FF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두 눈 꼭 감고 기도하며 아멘</a:t>
            </a:r>
            <a:endParaRPr kumimoji="0" lang="en-US" altLang="ko-KR" sz="6000" b="0" i="0" u="none" strike="noStrike" kern="0" cap="none" spc="0" normalizeH="0" baseline="0" noProof="0" dirty="0" smtClean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3333FF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 latinLnBrk="0"/>
            <a:r>
              <a:rPr kumimoji="0" lang="en-US" altLang="ko-KR" sz="4400" b="0" i="0" u="none" strike="noStrike" kern="0" cap="none" spc="0" normalizeH="0" baseline="0" noProof="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</a:p>
          <a:p>
            <a:pPr lvl="1" latinLnBrk="0"/>
            <a:r>
              <a:rPr kumimoji="0" lang="ko-KR" altLang="en-US" sz="6000" b="0" i="0" u="none" strike="noStrike" kern="0" cap="none" spc="0" normalizeH="0" baseline="0" noProof="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사랑하는 아버지 우리 하나님</a:t>
            </a:r>
            <a:endParaRPr kumimoji="0" lang="en-US" altLang="ko-KR" sz="6000" b="0" i="0" u="none" strike="noStrike" kern="0" cap="none" spc="0" normalizeH="0" baseline="0" noProof="0" dirty="0" smtClean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 latinLnBrk="0"/>
            <a:r>
              <a:rPr kumimoji="0" lang="en-US" altLang="ko-KR" sz="6000" b="0" i="0" u="none" strike="noStrike" kern="0" cap="none" spc="0" normalizeH="0" baseline="0" noProof="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kumimoji="0" lang="ko-KR" altLang="en-US" sz="6000" b="0" i="0" u="none" strike="noStrike" kern="0" cap="none" spc="0" normalizeH="0" baseline="0" noProof="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날마다 잊지 않고 기억할래요</a:t>
            </a:r>
            <a:endParaRPr kumimoji="0" lang="en-US" altLang="ko-KR" sz="6000" b="0" i="0" u="none" strike="noStrike" kern="0" cap="none" spc="0" normalizeH="0" baseline="0" noProof="0" dirty="0" smtClean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9962328" y="4692178"/>
            <a:ext cx="2229672" cy="196165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10346332" y="4116946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 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14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1304" y="489018"/>
            <a:ext cx="4511919" cy="1123712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uLnTx/>
                <a:uFillTx/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암송말씀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68858" y="1612730"/>
            <a:ext cx="11356809" cy="4967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 w="15875" cap="rnd" cmpd="dbl">
                  <a:noFill/>
                  <a:prstDash val="solid"/>
                  <a:bevel/>
                </a:ln>
                <a:solidFill>
                  <a:srgbClr val="FF0000"/>
                </a:solidFill>
                <a:effectLst>
                  <a:reflection stA="0" endPos="2000" dist="279400" dir="5400000" sy="-100000" algn="bl" rotWithShape="0"/>
                </a:effectLst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하나님이 이세상을 이처럼 </a:t>
            </a:r>
            <a:endParaRPr kumimoji="0" lang="en-US" altLang="ko-KR" sz="6000" b="1" i="0" u="none" strike="noStrike" kern="1200" cap="none" spc="0" normalizeH="0" baseline="0" noProof="0" dirty="0" smtClean="0">
              <a:ln w="15875" cap="rnd" cmpd="dbl">
                <a:noFill/>
                <a:prstDash val="solid"/>
                <a:bevel/>
              </a:ln>
              <a:solidFill>
                <a:srgbClr val="FF0000"/>
              </a:solidFill>
              <a:effectLst>
                <a:reflection stA="0" endPos="2000" dist="279400" dir="5400000" sy="-100000" algn="bl" rotWithShape="0"/>
              </a:effectLst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Narkisim" panose="020E0502050101010101" pitchFamily="34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 smtClean="0">
                <a:ln w="15875" cap="rnd" cmpd="dbl">
                  <a:noFill/>
                  <a:prstDash val="solid"/>
                  <a:bevel/>
                </a:ln>
                <a:solidFill>
                  <a:srgbClr val="FF0000"/>
                </a:solidFill>
                <a:effectLst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사랑하사 독생자를 주셨으니</a:t>
            </a:r>
            <a:endParaRPr lang="en-US" altLang="ko-KR" sz="6000" b="1" dirty="0" smtClean="0">
              <a:ln w="15875" cap="rnd" cmpd="dbl">
                <a:noFill/>
                <a:prstDash val="solid"/>
                <a:bevel/>
              </a:ln>
              <a:solidFill>
                <a:srgbClr val="FF0000"/>
              </a:solidFill>
              <a:effectLst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  <a:cs typeface="Narkisim" panose="020E0502050101010101" pitchFamily="34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 smtClean="0">
                <a:ln w="15875" cap="rnd" cmpd="dbl">
                  <a:noFill/>
                  <a:prstDash val="solid"/>
                  <a:bevel/>
                </a:ln>
                <a:solidFill>
                  <a:srgbClr val="3333FF"/>
                </a:solidFill>
                <a:effectLst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누구든지 예수를 믿으면</a:t>
            </a:r>
            <a:endParaRPr lang="en-US" altLang="ko-KR" sz="6000" b="1" dirty="0" smtClean="0">
              <a:ln w="15875" cap="rnd" cmpd="dbl">
                <a:noFill/>
                <a:prstDash val="solid"/>
                <a:bevel/>
              </a:ln>
              <a:solidFill>
                <a:srgbClr val="3333FF"/>
              </a:solidFill>
              <a:effectLst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  <a:cs typeface="Narkisim" panose="020E0502050101010101" pitchFamily="34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 smtClean="0">
                <a:ln w="15875" cap="rnd" cmpd="dbl">
                  <a:noFill/>
                  <a:prstDash val="solid"/>
                  <a:bevel/>
                </a:ln>
                <a:solidFill>
                  <a:srgbClr val="3333FF"/>
                </a:solidFill>
                <a:effectLst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멸망하지않고 영생을 </a:t>
            </a:r>
            <a:r>
              <a:rPr lang="ko-KR" altLang="en-US" sz="6000" b="1" dirty="0" err="1" smtClean="0">
                <a:ln w="15875" cap="rnd" cmpd="dbl">
                  <a:noFill/>
                  <a:prstDash val="solid"/>
                  <a:bevel/>
                </a:ln>
                <a:solidFill>
                  <a:srgbClr val="3333FF"/>
                </a:solidFill>
                <a:effectLst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얻으리로다</a:t>
            </a:r>
            <a:endParaRPr lang="en-US" altLang="ko-KR" sz="6000" b="1" dirty="0" smtClean="0">
              <a:ln w="15875" cap="rnd" cmpd="dbl">
                <a:noFill/>
                <a:prstDash val="solid"/>
                <a:bevel/>
              </a:ln>
              <a:solidFill>
                <a:srgbClr val="3333FF"/>
              </a:solidFill>
              <a:effectLst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  <a:cs typeface="Narkisim" panose="020E0502050101010101" pitchFamily="34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prstClr val="black"/>
              </a:solidFill>
              <a:effectLst>
                <a:reflection stA="0" endPos="2000" dist="279400" dir="5400000" sy="-100000" algn="bl" rotWithShape="0"/>
              </a:effectLst>
              <a:uLnTx/>
              <a:uFillTx/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요한복음 </a:t>
            </a:r>
            <a:r>
              <a:rPr kumimoji="0" lang="en-US" altLang="ko-KR" sz="3600" b="0" i="0" u="none" strike="noStrike" kern="1200" cap="none" spc="0" normalizeH="0" baseline="0" noProof="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3</a:t>
            </a:r>
            <a:r>
              <a:rPr kumimoji="0" lang="ko-KR" altLang="en-US" sz="3600" b="0" i="0" u="none" strike="noStrike" kern="1200" cap="none" spc="0" normalizeH="0" baseline="0" noProof="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장 </a:t>
            </a:r>
            <a:r>
              <a:rPr kumimoji="0" lang="en-US" altLang="ko-KR" sz="3600" b="0" i="0" u="none" strike="noStrike" kern="1200" cap="none" spc="0" normalizeH="0" baseline="0" noProof="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16</a:t>
            </a:r>
            <a:r>
              <a:rPr lang="ko-KR" altLang="en-US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절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1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7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89364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반짝반짝 </a:t>
            </a:r>
            <a:r>
              <a:rPr lang="ko-KR" altLang="en-US" sz="6600" dirty="0">
                <a:solidFill>
                  <a:srgbClr val="3333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눈</a:t>
            </a: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동글동글 </a:t>
            </a:r>
            <a:r>
              <a:rPr lang="ko-KR" altLang="en-US" sz="6600" dirty="0">
                <a:solidFill>
                  <a:srgbClr val="3333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코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오물오물 </a:t>
            </a:r>
            <a:r>
              <a:rPr lang="ko-KR" altLang="en-US" sz="6600" dirty="0">
                <a:solidFill>
                  <a:srgbClr val="3333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</a:t>
            </a: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쫑긋쫑긋 </a:t>
            </a:r>
            <a:r>
              <a:rPr lang="ko-KR" altLang="en-US" sz="6600" dirty="0">
                <a:solidFill>
                  <a:srgbClr val="3333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귀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너는 세상에 하나뿐인 </a:t>
            </a:r>
            <a:endParaRPr lang="en-US" altLang="ko-KR" sz="6600" dirty="0" smtClean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만드신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소중한 선물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소중한 선물</a:t>
            </a:r>
            <a:endParaRPr lang="ko-KR" altLang="en-US" sz="54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006" y="-126460"/>
            <a:ext cx="4736523" cy="48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7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89364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말랑말랑 </a:t>
            </a:r>
            <a:r>
              <a:rPr lang="ko-KR" altLang="en-US" sz="6600" dirty="0">
                <a:solidFill>
                  <a:srgbClr val="3333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볼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흔들흔들 </a:t>
            </a:r>
            <a:r>
              <a:rPr lang="ko-KR" altLang="en-US" sz="6600" dirty="0">
                <a:solidFill>
                  <a:srgbClr val="3333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팔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울룩불룩 </a:t>
            </a:r>
            <a:r>
              <a:rPr lang="ko-KR" altLang="en-US" sz="6600" dirty="0">
                <a:solidFill>
                  <a:srgbClr val="3333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배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터벅터벅 </a:t>
            </a:r>
            <a:r>
              <a:rPr lang="ko-KR" altLang="en-US" sz="6600" dirty="0">
                <a:solidFill>
                  <a:srgbClr val="3333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너는 세상에 하나뿐인 </a:t>
            </a:r>
            <a:endParaRPr lang="en-US" altLang="ko-KR" sz="6600" dirty="0" smtClean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만드신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소중한 선물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879" y="2120630"/>
            <a:ext cx="3546121" cy="38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-44825" y="1110752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ko-KR" altLang="en-US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273" y="1892303"/>
            <a:ext cx="11271453" cy="603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꽃게는 </a:t>
            </a:r>
            <a:r>
              <a:rPr lang="ko-KR" altLang="en-US" sz="66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엄마따라</a:t>
            </a: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 옆으로 옆으로</a:t>
            </a: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거북이는 </a:t>
            </a:r>
            <a:r>
              <a:rPr lang="ko-KR" altLang="en-US" sz="66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아빠따라</a:t>
            </a: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 엉금엉금</a:t>
            </a: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6033">
            <a:off x="-53993" y="1343495"/>
            <a:ext cx="1533635" cy="121658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616" y="5219754"/>
            <a:ext cx="2073456" cy="119250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6033">
            <a:off x="1507352" y="1535287"/>
            <a:ext cx="739186" cy="58637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992" y="5669484"/>
            <a:ext cx="1291493" cy="74277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870" y="5871651"/>
            <a:ext cx="939978" cy="540609"/>
          </a:xfrm>
          <a:prstGeom prst="rect">
            <a:avLst/>
          </a:prstGeom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꽃게는 </a:t>
            </a:r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엄마따라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80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44825" y="1110752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ko-KR" altLang="en-US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341" y="1255059"/>
            <a:ext cx="1046463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나는야 </a:t>
            </a:r>
            <a:r>
              <a:rPr lang="ko-KR" altLang="en-US" sz="66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엄마따라</a:t>
            </a:r>
            <a:r>
              <a:rPr lang="en-US" altLang="ko-KR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ln w="0"/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기도</a:t>
            </a: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하고요</a:t>
            </a: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나는야 </a:t>
            </a:r>
            <a:r>
              <a:rPr lang="ko-KR" altLang="en-US" sz="66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아빠따라</a:t>
            </a: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ln w="0"/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</a:t>
            </a: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하지요</a:t>
            </a: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275" y="4224626"/>
            <a:ext cx="4252031" cy="2570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297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1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3_슬라이스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7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8.xml><?xml version="1.0" encoding="utf-8"?>
<a:theme xmlns:a="http://schemas.openxmlformats.org/drawingml/2006/main" name="1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9.xml><?xml version="1.0" encoding="utf-8"?>
<a:theme xmlns:a="http://schemas.openxmlformats.org/drawingml/2006/main" name="3_이온">
  <a:themeElements>
    <a:clrScheme name="사용자 지정 5">
      <a:dk1>
        <a:srgbClr val="FFFFFF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EDFBD6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6725</TotalTime>
  <Words>436</Words>
  <Application>Microsoft Office PowerPoint</Application>
  <PresentationFormat>와이드스크린</PresentationFormat>
  <Paragraphs>149</Paragraphs>
  <Slides>34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11</vt:i4>
      </vt:variant>
      <vt:variant>
        <vt:lpstr>슬라이드 제목</vt:lpstr>
      </vt:variant>
      <vt:variant>
        <vt:i4>34</vt:i4>
      </vt:variant>
    </vt:vector>
  </HeadingPairs>
  <TitlesOfParts>
    <vt:vector size="60" baseType="lpstr">
      <vt:lpstr>210 러블리베이비 R</vt:lpstr>
      <vt:lpstr>210 하얀분필 B</vt:lpstr>
      <vt:lpstr>HY견고딕</vt:lpstr>
      <vt:lpstr>HY중고딕</vt:lpstr>
      <vt:lpstr>HY헤드라인M</vt:lpstr>
      <vt:lpstr>MD둥근쉬아별</vt:lpstr>
      <vt:lpstr>맑은 고딕</vt:lpstr>
      <vt:lpstr>휴먼모음T</vt:lpstr>
      <vt:lpstr>Arial</vt:lpstr>
      <vt:lpstr>Calibri</vt:lpstr>
      <vt:lpstr>Calibri Light</vt:lpstr>
      <vt:lpstr>Century Gothic</vt:lpstr>
      <vt:lpstr>Narkisim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2_이온</vt:lpstr>
      <vt:lpstr>3_슬라이스</vt:lpstr>
      <vt:lpstr>슬라이스</vt:lpstr>
      <vt:lpstr>1_이온</vt:lpstr>
      <vt:lpstr>3_이온</vt:lpstr>
      <vt:lpstr>4_이온</vt:lpstr>
      <vt:lpstr>이온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예수님 만나고 싶어요</vt:lpstr>
      <vt:lpstr>PowerPoint 프레젠테이션</vt:lpstr>
      <vt:lpstr>PowerPoint 프레젠테이션</vt:lpstr>
      <vt:lpstr>PowerPoint 프레젠테이션</vt:lpstr>
      <vt:lpstr>PowerPoint 프레젠테이션</vt:lpstr>
      <vt:lpstr>기쁘게 받아주세요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1190</cp:revision>
  <dcterms:created xsi:type="dcterms:W3CDTF">2021-01-04T13:13:52Z</dcterms:created>
  <dcterms:modified xsi:type="dcterms:W3CDTF">2023-05-13T21:07:29Z</dcterms:modified>
</cp:coreProperties>
</file>