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46" r:id="rId3"/>
  </p:sldMasterIdLst>
  <p:notesMasterIdLst>
    <p:notesMasterId r:id="rId9"/>
  </p:notesMasterIdLst>
  <p:sldIdLst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557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8824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773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19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348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8279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19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71261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840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35734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235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7914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325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33629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617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75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48" r:id="rId2"/>
    <p:sldLayoutId id="2147484849" r:id="rId3"/>
    <p:sldLayoutId id="2147484850" r:id="rId4"/>
    <p:sldLayoutId id="2147484851" r:id="rId5"/>
    <p:sldLayoutId id="2147484852" r:id="rId6"/>
    <p:sldLayoutId id="2147484853" r:id="rId7"/>
    <p:sldLayoutId id="2147484854" r:id="rId8"/>
    <p:sldLayoutId id="2147484855" r:id="rId9"/>
    <p:sldLayoutId id="2147484856" r:id="rId10"/>
    <p:sldLayoutId id="2147484857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60959" y="1567543"/>
            <a:ext cx="93530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두 손을 모으고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en-US" altLang="ko-KR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두 눈을 꼭 감고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쉿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두손을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모으고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668" y="4654096"/>
            <a:ext cx="1608148" cy="160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60959" y="1567543"/>
            <a:ext cx="93530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마을을 모아서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하나님께 예배 드려요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쉿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두손을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모으고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668" y="4654096"/>
            <a:ext cx="1608148" cy="160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60959" y="1567543"/>
            <a:ext cx="93530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두 손을 모으고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en-US" altLang="ko-KR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두 눈을 꼭 감고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쉿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두손을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모으고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668" y="4654096"/>
            <a:ext cx="1608148" cy="160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60959" y="1567543"/>
            <a:ext cx="93530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쉿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~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마을을 모아서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하나님께 예배 드려요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쉿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두손을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모으고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668" y="4654096"/>
            <a:ext cx="1608148" cy="160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07" y="1000904"/>
            <a:ext cx="5298030" cy="529803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097280"/>
            <a:ext cx="935300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</a:t>
            </a:r>
            <a:r>
              <a:rPr lang="en-US" altLang="ko-KR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우리의 예배를 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66FF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받아주세요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쉿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두손을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모으고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810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움직이는 텍스트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1193</TotalTime>
  <Words>61</Words>
  <Application>Microsoft Office PowerPoint</Application>
  <PresentationFormat>화면 슬라이드 쇼(4:3)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181</cp:revision>
  <dcterms:created xsi:type="dcterms:W3CDTF">2021-01-04T13:13:52Z</dcterms:created>
  <dcterms:modified xsi:type="dcterms:W3CDTF">2021-04-03T13:32:21Z</dcterms:modified>
</cp:coreProperties>
</file>