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2120" r:id="rId10"/>
    <p:sldMasterId id="2147492150" r:id="rId11"/>
    <p:sldMasterId id="2147492253" r:id="rId12"/>
  </p:sldMasterIdLst>
  <p:notesMasterIdLst>
    <p:notesMasterId r:id="rId60"/>
  </p:notesMasterIdLst>
  <p:sldIdLst>
    <p:sldId id="2300" r:id="rId13"/>
    <p:sldId id="925" r:id="rId14"/>
    <p:sldId id="2468" r:id="rId15"/>
    <p:sldId id="2512" r:id="rId16"/>
    <p:sldId id="2609" r:id="rId17"/>
    <p:sldId id="2610" r:id="rId18"/>
    <p:sldId id="2611" r:id="rId19"/>
    <p:sldId id="2646" r:id="rId20"/>
    <p:sldId id="2647" r:id="rId21"/>
    <p:sldId id="2648" r:id="rId22"/>
    <p:sldId id="2649" r:id="rId23"/>
    <p:sldId id="2650" r:id="rId24"/>
    <p:sldId id="2651" r:id="rId25"/>
    <p:sldId id="2652" r:id="rId26"/>
    <p:sldId id="2653" r:id="rId27"/>
    <p:sldId id="2654" r:id="rId28"/>
    <p:sldId id="2655" r:id="rId29"/>
    <p:sldId id="2656" r:id="rId30"/>
    <p:sldId id="2657" r:id="rId31"/>
    <p:sldId id="2658" r:id="rId32"/>
    <p:sldId id="2659" r:id="rId33"/>
    <p:sldId id="2660" r:id="rId34"/>
    <p:sldId id="2661" r:id="rId35"/>
    <p:sldId id="393" r:id="rId36"/>
    <p:sldId id="2501" r:id="rId37"/>
    <p:sldId id="2502" r:id="rId38"/>
    <p:sldId id="413" r:id="rId39"/>
    <p:sldId id="414" r:id="rId40"/>
    <p:sldId id="2194" r:id="rId41"/>
    <p:sldId id="416" r:id="rId42"/>
    <p:sldId id="2503" r:id="rId43"/>
    <p:sldId id="2504" r:id="rId44"/>
    <p:sldId id="2505" r:id="rId45"/>
    <p:sldId id="2506" r:id="rId46"/>
    <p:sldId id="359" r:id="rId47"/>
    <p:sldId id="533" r:id="rId48"/>
    <p:sldId id="941" r:id="rId49"/>
    <p:sldId id="2374" r:id="rId50"/>
    <p:sldId id="332" r:id="rId51"/>
    <p:sldId id="333" r:id="rId52"/>
    <p:sldId id="334" r:id="rId53"/>
    <p:sldId id="335" r:id="rId54"/>
    <p:sldId id="338" r:id="rId55"/>
    <p:sldId id="329" r:id="rId56"/>
    <p:sldId id="330" r:id="rId57"/>
    <p:sldId id="331" r:id="rId58"/>
    <p:sldId id="336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FFCCFF"/>
    <a:srgbClr val="3333FF"/>
    <a:srgbClr val="3737FF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5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8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93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7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88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9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7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12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95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24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624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594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02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91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651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07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5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1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55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16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85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68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9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9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7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09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95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8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361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4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881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53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3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007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3103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461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9165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5786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3262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8274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31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0129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62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15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87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1" r:id="rId1"/>
    <p:sldLayoutId id="2147492122" r:id="rId2"/>
    <p:sldLayoutId id="2147492123" r:id="rId3"/>
    <p:sldLayoutId id="2147492124" r:id="rId4"/>
    <p:sldLayoutId id="2147492125" r:id="rId5"/>
    <p:sldLayoutId id="2147492126" r:id="rId6"/>
    <p:sldLayoutId id="2147492127" r:id="rId7"/>
    <p:sldLayoutId id="2147492128" r:id="rId8"/>
    <p:sldLayoutId id="2147492129" r:id="rId9"/>
    <p:sldLayoutId id="2147492130" r:id="rId10"/>
    <p:sldLayoutId id="2147492131" r:id="rId11"/>
    <p:sldLayoutId id="2147492132" r:id="rId12"/>
    <p:sldLayoutId id="2147492133" r:id="rId13"/>
    <p:sldLayoutId id="2147492134" r:id="rId14"/>
    <p:sldLayoutId id="2147492135" r:id="rId15"/>
    <p:sldLayoutId id="2147492136" r:id="rId16"/>
    <p:sldLayoutId id="214749213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2024-10-26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  <p:sldLayoutId id="214749216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254" r:id="rId1"/>
    <p:sldLayoutId id="2147492255" r:id="rId2"/>
    <p:sldLayoutId id="2147492256" r:id="rId3"/>
    <p:sldLayoutId id="2147492257" r:id="rId4"/>
    <p:sldLayoutId id="2147492258" r:id="rId5"/>
    <p:sldLayoutId id="2147492259" r:id="rId6"/>
    <p:sldLayoutId id="2147492260" r:id="rId7"/>
    <p:sldLayoutId id="2147492261" r:id="rId8"/>
    <p:sldLayoutId id="2147492262" r:id="rId9"/>
    <p:sldLayoutId id="2147492263" r:id="rId10"/>
    <p:sldLayoutId id="214749226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2024-10-26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2024-10-26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38225"/>
            <a:ext cx="12192000" cy="553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맑은 하늘도 울창한 숲도</a:t>
            </a:r>
            <a:endParaRPr lang="en-US" altLang="ko-KR" sz="7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논밭에 황금색 곡식들도</a:t>
            </a:r>
            <a:endParaRPr lang="en-US" altLang="ko-KR" sz="7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햇빛 주시고 단비 내리신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크신 사랑 감사 찬양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rcRect t="-828" r="34454"/>
          <a:stretch/>
        </p:blipFill>
        <p:spPr>
          <a:xfrm>
            <a:off x="6563766" y="2679769"/>
            <a:ext cx="5228184" cy="389329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680" y="709646"/>
            <a:ext cx="2708377" cy="259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36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734"/>
            <a:ext cx="12192000" cy="58519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만약 나비라면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날개 주신 주께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나무 위에 새라면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난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지저귀며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찬양해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바다 고기라면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꼬리를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치며 기쁨으로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endParaRPr lang="en-US" altLang="ko-KR" sz="5200" dirty="0" smtClean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7029987" y="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만약 나비라면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5552" y="2345699"/>
            <a:ext cx="4633513" cy="224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 t="4080" r="-95"/>
          <a:stretch/>
        </p:blipFill>
        <p:spPr>
          <a:xfrm>
            <a:off x="7373922" y="4525543"/>
            <a:ext cx="4186669" cy="22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085"/>
            <a:ext cx="12192000" cy="5819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</a:t>
            </a:r>
            <a:r>
              <a:rPr lang="ko-KR" altLang="en-US" sz="5200" dirty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즐거움과 기쁨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주시었네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자녀 삼아 주시었네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찬양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54" y="2147582"/>
            <a:ext cx="4174844" cy="37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734"/>
            <a:ext cx="12192000" cy="58519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코끼리라면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코를 들어 주께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캉가루라면</a:t>
            </a: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난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높이 뛰며 </a:t>
            </a: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찬양해</a:t>
            </a:r>
            <a:endParaRPr lang="ko-KR" altLang="en-US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만약 문어라면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</a:t>
            </a:r>
            <a:r>
              <a:rPr lang="ko-KR" altLang="en-US" sz="5200" dirty="0">
                <a:solidFill>
                  <a:srgbClr val="146194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팔을 들고 기쁨으로 찬양</a:t>
            </a:r>
            <a:endParaRPr lang="en-US" altLang="ko-KR" sz="5200" dirty="0">
              <a:solidFill>
                <a:srgbClr val="146194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1036" y="2621706"/>
            <a:ext cx="5242794" cy="253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 t="4080" r="-95"/>
          <a:stretch/>
        </p:blipFill>
        <p:spPr>
          <a:xfrm>
            <a:off x="7441036" y="4582927"/>
            <a:ext cx="4119709" cy="22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085"/>
            <a:ext cx="12192000" cy="5819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</a:t>
            </a:r>
            <a:r>
              <a:rPr lang="ko-KR" altLang="en-US" sz="5200" dirty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즐거움과 기쁨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주시었네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자녀 삼아 주시었네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찬양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54" y="2147582"/>
            <a:ext cx="4174844" cy="37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734"/>
            <a:ext cx="12192000" cy="58519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지렁이라면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난 </a:t>
            </a:r>
            <a:r>
              <a:rPr lang="ko-KR" altLang="en-US" sz="5200" dirty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땅을 기며 주께 </a:t>
            </a: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endParaRPr lang="ko-KR" altLang="en-US" sz="52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만약 악어라면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큰 </a:t>
            </a:r>
            <a:r>
              <a:rPr lang="ko-KR" altLang="en-US" sz="5200" dirty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입으로 </a:t>
            </a: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찬양해</a:t>
            </a:r>
            <a:endParaRPr lang="ko-KR" altLang="en-US" sz="52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>
                <a:solidFill>
                  <a:prstClr val="black">
                    <a:lumMod val="95000"/>
                    <a:lumOff val="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내가 만약 곰이라면 </a:t>
            </a:r>
            <a:endParaRPr lang="en-US" altLang="ko-KR" sz="5200" dirty="0" smtClean="0">
              <a:solidFill>
                <a:prstClr val="black">
                  <a:lumMod val="95000"/>
                  <a:lumOff val="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따뜻한 </a:t>
            </a:r>
            <a:r>
              <a:rPr lang="ko-KR" altLang="en-US" sz="5200" dirty="0">
                <a:solidFill>
                  <a:srgbClr val="14967C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털을 주신 주를 찬양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ko-KR" altLang="en-US" sz="5200" dirty="0">
              <a:solidFill>
                <a:srgbClr val="14967C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endParaRPr lang="en-US" altLang="ko-KR" sz="5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1830" y="2076422"/>
            <a:ext cx="5242794" cy="253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</a:blip>
          <a:srcRect t="4080" r="-95"/>
          <a:stretch/>
        </p:blipFill>
        <p:spPr>
          <a:xfrm>
            <a:off x="7213422" y="4395831"/>
            <a:ext cx="4464768" cy="2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64085"/>
            <a:ext cx="12192000" cy="5819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t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</a:t>
            </a:r>
            <a:r>
              <a:rPr lang="ko-KR" altLang="en-US" sz="5200" dirty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내게 즐거움과 기쁨 </a:t>
            </a:r>
            <a:r>
              <a:rPr lang="ko-KR" altLang="en-US" sz="52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주시었네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자녀 삼아 주시었네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2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감사드리세</a:t>
            </a:r>
            <a:r>
              <a:rPr lang="ko-KR" altLang="en-US" sz="52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만드신 주를 찬양</a:t>
            </a:r>
            <a:endParaRPr lang="en-US" altLang="ko-KR" sz="5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54" y="2147582"/>
            <a:ext cx="4174844" cy="37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r>
              <a:rPr lang="en-US" altLang="ko-KR" sz="66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꼬마 선교사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-157741" y="1870572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</a:t>
            </a:r>
            <a:r>
              <a:rPr lang="ko-KR" altLang="en-US" sz="6600" dirty="0" err="1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</a:t>
            </a: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꼬마 선교사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146194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키도 작고 어리지만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우릴 위해서 죽으신 주님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세상사람들에게 </a:t>
            </a:r>
            <a:r>
              <a:rPr lang="ko-KR" altLang="en-US" sz="6600" dirty="0" err="1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알려줄래요</a:t>
            </a:r>
            <a:r>
              <a:rPr lang="en-US" altLang="ko-KR" sz="66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en-US" altLang="ko-KR" sz="66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4630" l="48125" r="76094"/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9064080" y="1967849"/>
            <a:ext cx="3630515" cy="2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08819"/>
            <a:ext cx="12281647" cy="5175249"/>
          </a:xfrm>
          <a:prstGeom prst="rect">
            <a:avLst/>
          </a:prstGeom>
          <a:solidFill>
            <a:srgbClr val="FFFF85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누굴 만나든 어디를 가든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 </a:t>
            </a:r>
            <a:r>
              <a:rPr lang="ko-KR" altLang="en-US" sz="66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자랑할래요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04" b="55463" l="48125" r="79740">
                        <a14:foregroundMark x1="68438" y1="27315" x2="68438" y2="27315"/>
                        <a14:foregroundMark x1="73177" y1="32870" x2="73177" y2="32870"/>
                        <a14:foregroundMark x1="71979" y1="36389" x2="71979" y2="36389"/>
                        <a14:foregroundMark x1="53125" y1="41944" x2="53125" y2="41944"/>
                        <a14:foregroundMark x1="52604" y1="29352" x2="52604" y2="29352"/>
                        <a14:foregroundMark x1="53125" y1="50093" x2="53125" y2="50093"/>
                        <a14:foregroundMark x1="70781" y1="51944" x2="70781" y2="51944"/>
                        <a14:foregroundMark x1="72292" y1="45185" x2="72292" y2="45185"/>
                      </a14:backgroundRemoval>
                    </a14:imgEffect>
                  </a14:imgLayer>
                </a14:imgProps>
              </a:ext>
            </a:extLst>
          </a:blip>
          <a:srcRect l="48296" t="22650" r="24099" b="44734"/>
          <a:stretch/>
        </p:blipFill>
        <p:spPr>
          <a:xfrm>
            <a:off x="4190523" y="4166299"/>
            <a:ext cx="4050013" cy="2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="" xmlns:a16="http://schemas.microsoft.com/office/drawing/2014/main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="" xmlns:a16="http://schemas.microsoft.com/office/drawing/2014/main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="" xmlns:a16="http://schemas.microsoft.com/office/drawing/2014/main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="" xmlns:a16="http://schemas.microsoft.com/office/drawing/2014/main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="" xmlns:a16="http://schemas.microsoft.com/office/drawing/2014/main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="" xmlns:a16="http://schemas.microsoft.com/office/drawing/2014/main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2" y="2241486"/>
            <a:ext cx="11581079" cy="404278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 algn="ctr"/>
            <a:endParaRPr lang="en-US" altLang="ko-KR" sz="1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  <a:p>
            <a:pPr marL="571500" indent="-571500" algn="ctr">
              <a:buFontTx/>
              <a:buChar char="-"/>
            </a:pPr>
            <a:endParaRPr lang="en-US" altLang="ko-KR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905" y="10806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755364"/>
            <a:ext cx="10467975" cy="43926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낳으리니</a:t>
            </a:r>
            <a:r>
              <a:rPr lang="en-US" altLang="ko-KR" sz="6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이름을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예수라 하라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그가 자기 백성을</a:t>
            </a:r>
            <a:endParaRPr lang="en-US" altLang="ko-KR" sz="6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그들의 죄에서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구원할 </a:t>
            </a:r>
            <a:r>
              <a:rPr lang="ko-KR" altLang="en-US" sz="6000" b="1" dirty="0" err="1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자이심이라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옆에 있는 친구와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샬롬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인사해요</a:t>
            </a: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endParaRPr lang="en-US" altLang="ko-KR" sz="60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6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014978" y="-635180"/>
            <a:ext cx="4442856" cy="60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사랑하시는 주님</a:t>
            </a:r>
            <a:endParaRPr lang="en-US" altLang="ko-KR" sz="6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06" y="18467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127362" y="1219507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매일 매일 우리 안에</a:t>
            </a:r>
            <a:endParaRPr lang="en-US" altLang="ko-KR" sz="66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 </a:t>
            </a: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주님의 평화가 가득하길</a:t>
            </a:r>
            <a:r>
              <a:rPr lang="en-US" altLang="ko-KR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04" y="1511689"/>
            <a:ext cx="3909733" cy="3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-121068" y="29296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0914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없어요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천국 가는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길은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있어요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예수님만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138305" y="2378072"/>
            <a:ext cx="2669612" cy="2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38225"/>
            <a:ext cx="12192000" cy="5534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감사해요</a:t>
            </a:r>
            <a:r>
              <a:rPr lang="en-US" altLang="ko-KR" sz="72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사랑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주님이 주신 모든 것을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기르시고 </a:t>
            </a:r>
            <a:r>
              <a:rPr lang="ko-KR" altLang="en-US" sz="72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또 입히시고</a:t>
            </a:r>
            <a:endParaRPr lang="en-US" altLang="ko-KR" sz="72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돌보아 주신 것 감사해</a:t>
            </a:r>
            <a:endParaRPr lang="en-US" altLang="ko-KR" sz="72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62743" y="11336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주님께 감사해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125" y="4524375"/>
            <a:ext cx="4820553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9662</TotalTime>
  <Words>580</Words>
  <Application>Microsoft Office PowerPoint</Application>
  <PresentationFormat>와이드스크린</PresentationFormat>
  <Paragraphs>200</Paragraphs>
  <Slides>47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47</vt:i4>
      </vt:variant>
    </vt:vector>
  </HeadingPairs>
  <TitlesOfParts>
    <vt:vector size="73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1_이온</vt:lpstr>
      <vt:lpstr>슬라이스</vt:lpstr>
      <vt:lpstr>1_추억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1651</cp:revision>
  <dcterms:created xsi:type="dcterms:W3CDTF">2021-01-04T13:13:52Z</dcterms:created>
  <dcterms:modified xsi:type="dcterms:W3CDTF">2024-10-26T12:13:36Z</dcterms:modified>
</cp:coreProperties>
</file>