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02" r:id="rId1"/>
    <p:sldMasterId id="2147483827" r:id="rId2"/>
  </p:sldMasterIdLst>
  <p:notesMasterIdLst>
    <p:notesMasterId r:id="rId11"/>
  </p:notesMasterIdLst>
  <p:sldIdLst>
    <p:sldId id="486" r:id="rId3"/>
    <p:sldId id="487" r:id="rId4"/>
    <p:sldId id="290" r:id="rId5"/>
    <p:sldId id="293" r:id="rId6"/>
    <p:sldId id="291" r:id="rId7"/>
    <p:sldId id="292" r:id="rId8"/>
    <p:sldId id="284" r:id="rId9"/>
    <p:sldId id="262" r:id="rId10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H HYUNSIK" initials="OH" lastIdx="1" clrIdx="0">
    <p:extLst>
      <p:ext uri="{19B8F6BF-5375-455C-9EA6-DF929625EA0E}">
        <p15:presenceInfo xmlns:p15="http://schemas.microsoft.com/office/powerpoint/2012/main" userId="f062e77347a71d0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30300"/>
    <a:srgbClr val="CFC894"/>
    <a:srgbClr val="797842"/>
    <a:srgbClr val="D6D6D6"/>
    <a:srgbClr val="EEDE98"/>
    <a:srgbClr val="F0C092"/>
    <a:srgbClr val="FFD7D6"/>
    <a:srgbClr val="D7ABA9"/>
    <a:srgbClr val="043D4C"/>
    <a:srgbClr val="E5F7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820E448-443C-4C22-8C80-D720F61D16E3}" v="14" dt="2022-03-08T08:49:33.5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831"/>
    <p:restoredTop sz="94541"/>
  </p:normalViewPr>
  <p:slideViewPr>
    <p:cSldViewPr snapToGrid="0" snapToObjects="1" showGuides="1">
      <p:cViewPr varScale="1">
        <p:scale>
          <a:sx n="104" d="100"/>
          <a:sy n="104" d="100"/>
        </p:scale>
        <p:origin x="252" y="1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commentAuthors" Target="commentAuthors.xml"/><Relationship Id="rId17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지하람" userId="a5b6ff9c-712a-4625-8978-eefb6063f8ec" providerId="ADAL" clId="{D820E448-443C-4C22-8C80-D720F61D16E3}"/>
    <pc:docChg chg="undo custSel delSld modSld delMainMaster modMainMaster modNotesMaster">
      <pc:chgData name="지하람" userId="a5b6ff9c-712a-4625-8978-eefb6063f8ec" providerId="ADAL" clId="{D820E448-443C-4C22-8C80-D720F61D16E3}" dt="2022-03-08T08:49:43.348" v="105" actId="47"/>
      <pc:docMkLst>
        <pc:docMk/>
      </pc:docMkLst>
      <pc:sldChg chg="modSp modNotes">
        <pc:chgData name="지하람" userId="a5b6ff9c-712a-4625-8978-eefb6063f8ec" providerId="ADAL" clId="{D820E448-443C-4C22-8C80-D720F61D16E3}" dt="2022-03-08T08:48:41.484" v="0"/>
        <pc:sldMkLst>
          <pc:docMk/>
          <pc:sldMk cId="1268074500" sldId="262"/>
        </pc:sldMkLst>
        <pc:spChg chg="mod">
          <ac:chgData name="지하람" userId="a5b6ff9c-712a-4625-8978-eefb6063f8ec" providerId="ADAL" clId="{D820E448-443C-4C22-8C80-D720F61D16E3}" dt="2022-03-08T08:48:41.484" v="0"/>
          <ac:spMkLst>
            <pc:docMk/>
            <pc:sldMk cId="1268074500" sldId="262"/>
            <ac:spMk id="3" creationId="{00000000-0000-0000-0000-000000000000}"/>
          </ac:spMkLst>
        </pc:spChg>
        <pc:spChg chg="mod">
          <ac:chgData name="지하람" userId="a5b6ff9c-712a-4625-8978-eefb6063f8ec" providerId="ADAL" clId="{D820E448-443C-4C22-8C80-D720F61D16E3}" dt="2022-03-08T08:48:41.484" v="0"/>
          <ac:spMkLst>
            <pc:docMk/>
            <pc:sldMk cId="1268074500" sldId="262"/>
            <ac:spMk id="4" creationId="{515F12D1-D136-AD40-8740-156C40BFF3F2}"/>
          </ac:spMkLst>
        </pc:spChg>
        <pc:picChg chg="mod">
          <ac:chgData name="지하람" userId="a5b6ff9c-712a-4625-8978-eefb6063f8ec" providerId="ADAL" clId="{D820E448-443C-4C22-8C80-D720F61D16E3}" dt="2022-03-08T08:48:41.484" v="0"/>
          <ac:picMkLst>
            <pc:docMk/>
            <pc:sldMk cId="1268074500" sldId="262"/>
            <ac:picMk id="5" creationId="{00000000-0000-0000-0000-000000000000}"/>
          </ac:picMkLst>
        </pc:picChg>
        <pc:picChg chg="mod">
          <ac:chgData name="지하람" userId="a5b6ff9c-712a-4625-8978-eefb6063f8ec" providerId="ADAL" clId="{D820E448-443C-4C22-8C80-D720F61D16E3}" dt="2022-03-08T08:48:41.484" v="0"/>
          <ac:picMkLst>
            <pc:docMk/>
            <pc:sldMk cId="1268074500" sldId="262"/>
            <ac:picMk id="7" creationId="{00000000-0000-0000-0000-000000000000}"/>
          </ac:picMkLst>
        </pc:picChg>
        <pc:picChg chg="mod">
          <ac:chgData name="지하람" userId="a5b6ff9c-712a-4625-8978-eefb6063f8ec" providerId="ADAL" clId="{D820E448-443C-4C22-8C80-D720F61D16E3}" dt="2022-03-08T08:48:41.484" v="0"/>
          <ac:picMkLst>
            <pc:docMk/>
            <pc:sldMk cId="1268074500" sldId="262"/>
            <ac:picMk id="10" creationId="{00000000-0000-0000-0000-000000000000}"/>
          </ac:picMkLst>
        </pc:picChg>
        <pc:picChg chg="mod">
          <ac:chgData name="지하람" userId="a5b6ff9c-712a-4625-8978-eefb6063f8ec" providerId="ADAL" clId="{D820E448-443C-4C22-8C80-D720F61D16E3}" dt="2022-03-08T08:48:41.484" v="0"/>
          <ac:picMkLst>
            <pc:docMk/>
            <pc:sldMk cId="1268074500" sldId="262"/>
            <ac:picMk id="12" creationId="{98457EB7-2A24-C74A-92CE-22D22F952D86}"/>
          </ac:picMkLst>
        </pc:picChg>
        <pc:picChg chg="mod">
          <ac:chgData name="지하람" userId="a5b6ff9c-712a-4625-8978-eefb6063f8ec" providerId="ADAL" clId="{D820E448-443C-4C22-8C80-D720F61D16E3}" dt="2022-03-08T08:48:41.484" v="0"/>
          <ac:picMkLst>
            <pc:docMk/>
            <pc:sldMk cId="1268074500" sldId="262"/>
            <ac:picMk id="14" creationId="{DFFE10E4-0452-DE4D-9C58-BABD3EC6271D}"/>
          </ac:picMkLst>
        </pc:picChg>
      </pc:sldChg>
      <pc:sldChg chg="modSp del">
        <pc:chgData name="지하람" userId="a5b6ff9c-712a-4625-8978-eefb6063f8ec" providerId="ADAL" clId="{D820E448-443C-4C22-8C80-D720F61D16E3}" dt="2022-03-08T08:48:50.833" v="2" actId="47"/>
        <pc:sldMkLst>
          <pc:docMk/>
          <pc:sldMk cId="406189436" sldId="268"/>
        </pc:sldMkLst>
        <pc:picChg chg="mod">
          <ac:chgData name="지하람" userId="a5b6ff9c-712a-4625-8978-eefb6063f8ec" providerId="ADAL" clId="{D820E448-443C-4C22-8C80-D720F61D16E3}" dt="2022-03-08T08:48:41.484" v="0"/>
          <ac:picMkLst>
            <pc:docMk/>
            <pc:sldMk cId="406189436" sldId="268"/>
            <ac:picMk id="2" creationId="{00000000-0000-0000-0000-000000000000}"/>
          </ac:picMkLst>
        </pc:picChg>
        <pc:picChg chg="mod">
          <ac:chgData name="지하람" userId="a5b6ff9c-712a-4625-8978-eefb6063f8ec" providerId="ADAL" clId="{D820E448-443C-4C22-8C80-D720F61D16E3}" dt="2022-03-08T08:48:41.484" v="0"/>
          <ac:picMkLst>
            <pc:docMk/>
            <pc:sldMk cId="406189436" sldId="268"/>
            <ac:picMk id="3" creationId="{00000000-0000-0000-0000-000000000000}"/>
          </ac:picMkLst>
        </pc:picChg>
        <pc:picChg chg="mod">
          <ac:chgData name="지하람" userId="a5b6ff9c-712a-4625-8978-eefb6063f8ec" providerId="ADAL" clId="{D820E448-443C-4C22-8C80-D720F61D16E3}" dt="2022-03-08T08:48:41.484" v="0"/>
          <ac:picMkLst>
            <pc:docMk/>
            <pc:sldMk cId="406189436" sldId="268"/>
            <ac:picMk id="5" creationId="{00000000-0000-0000-0000-000000000000}"/>
          </ac:picMkLst>
        </pc:picChg>
        <pc:picChg chg="mod">
          <ac:chgData name="지하람" userId="a5b6ff9c-712a-4625-8978-eefb6063f8ec" providerId="ADAL" clId="{D820E448-443C-4C22-8C80-D720F61D16E3}" dt="2022-03-08T08:48:41.484" v="0"/>
          <ac:picMkLst>
            <pc:docMk/>
            <pc:sldMk cId="406189436" sldId="268"/>
            <ac:picMk id="6" creationId="{00000000-0000-0000-0000-000000000000}"/>
          </ac:picMkLst>
        </pc:picChg>
        <pc:picChg chg="mod">
          <ac:chgData name="지하람" userId="a5b6ff9c-712a-4625-8978-eefb6063f8ec" providerId="ADAL" clId="{D820E448-443C-4C22-8C80-D720F61D16E3}" dt="2022-03-08T08:48:41.484" v="0"/>
          <ac:picMkLst>
            <pc:docMk/>
            <pc:sldMk cId="406189436" sldId="268"/>
            <ac:picMk id="7" creationId="{5E2E591C-45B2-8B4E-8140-D05D94E08994}"/>
          </ac:picMkLst>
        </pc:picChg>
      </pc:sldChg>
      <pc:sldChg chg="modSp del">
        <pc:chgData name="지하람" userId="a5b6ff9c-712a-4625-8978-eefb6063f8ec" providerId="ADAL" clId="{D820E448-443C-4C22-8C80-D720F61D16E3}" dt="2022-03-08T08:49:43.348" v="105" actId="47"/>
        <pc:sldMkLst>
          <pc:docMk/>
          <pc:sldMk cId="1471002792" sldId="269"/>
        </pc:sldMkLst>
        <pc:picChg chg="mod">
          <ac:chgData name="지하람" userId="a5b6ff9c-712a-4625-8978-eefb6063f8ec" providerId="ADAL" clId="{D820E448-443C-4C22-8C80-D720F61D16E3}" dt="2022-03-08T08:48:41.484" v="0"/>
          <ac:picMkLst>
            <pc:docMk/>
            <pc:sldMk cId="1471002792" sldId="269"/>
            <ac:picMk id="7" creationId="{00000000-0000-0000-0000-000000000000}"/>
          </ac:picMkLst>
        </pc:picChg>
        <pc:picChg chg="mod">
          <ac:chgData name="지하람" userId="a5b6ff9c-712a-4625-8978-eefb6063f8ec" providerId="ADAL" clId="{D820E448-443C-4C22-8C80-D720F61D16E3}" dt="2022-03-08T08:48:41.484" v="0"/>
          <ac:picMkLst>
            <pc:docMk/>
            <pc:sldMk cId="1471002792" sldId="269"/>
            <ac:picMk id="8" creationId="{00000000-0000-0000-0000-000000000000}"/>
          </ac:picMkLst>
        </pc:picChg>
        <pc:picChg chg="mod">
          <ac:chgData name="지하람" userId="a5b6ff9c-712a-4625-8978-eefb6063f8ec" providerId="ADAL" clId="{D820E448-443C-4C22-8C80-D720F61D16E3}" dt="2022-03-08T08:48:41.484" v="0"/>
          <ac:picMkLst>
            <pc:docMk/>
            <pc:sldMk cId="1471002792" sldId="269"/>
            <ac:picMk id="10" creationId="{F1D39D71-79A9-ED4E-8BFE-59A117836CCB}"/>
          </ac:picMkLst>
        </pc:picChg>
        <pc:picChg chg="mod">
          <ac:chgData name="지하람" userId="a5b6ff9c-712a-4625-8978-eefb6063f8ec" providerId="ADAL" clId="{D820E448-443C-4C22-8C80-D720F61D16E3}" dt="2022-03-08T08:48:41.484" v="0"/>
          <ac:picMkLst>
            <pc:docMk/>
            <pc:sldMk cId="1471002792" sldId="269"/>
            <ac:picMk id="12" creationId="{88D3B149-C4EF-4244-8970-BFBAA48610FE}"/>
          </ac:picMkLst>
        </pc:picChg>
        <pc:picChg chg="mod">
          <ac:chgData name="지하람" userId="a5b6ff9c-712a-4625-8978-eefb6063f8ec" providerId="ADAL" clId="{D820E448-443C-4C22-8C80-D720F61D16E3}" dt="2022-03-08T08:48:41.484" v="0"/>
          <ac:picMkLst>
            <pc:docMk/>
            <pc:sldMk cId="1471002792" sldId="269"/>
            <ac:picMk id="14" creationId="{DCCCCD4A-9FEB-1243-A2BB-D821C1311498}"/>
          </ac:picMkLst>
        </pc:picChg>
      </pc:sldChg>
      <pc:sldChg chg="modSp del">
        <pc:chgData name="지하람" userId="a5b6ff9c-712a-4625-8978-eefb6063f8ec" providerId="ADAL" clId="{D820E448-443C-4C22-8C80-D720F61D16E3}" dt="2022-03-08T08:49:43.348" v="105" actId="47"/>
        <pc:sldMkLst>
          <pc:docMk/>
          <pc:sldMk cId="209767575" sldId="280"/>
        </pc:sldMkLst>
        <pc:spChg chg="mod">
          <ac:chgData name="지하람" userId="a5b6ff9c-712a-4625-8978-eefb6063f8ec" providerId="ADAL" clId="{D820E448-443C-4C22-8C80-D720F61D16E3}" dt="2022-03-08T08:48:41.484" v="0"/>
          <ac:spMkLst>
            <pc:docMk/>
            <pc:sldMk cId="209767575" sldId="280"/>
            <ac:spMk id="2" creationId="{00000000-0000-0000-0000-000000000000}"/>
          </ac:spMkLst>
        </pc:spChg>
        <pc:picChg chg="mod">
          <ac:chgData name="지하람" userId="a5b6ff9c-712a-4625-8978-eefb6063f8ec" providerId="ADAL" clId="{D820E448-443C-4C22-8C80-D720F61D16E3}" dt="2022-03-08T08:48:41.484" v="0"/>
          <ac:picMkLst>
            <pc:docMk/>
            <pc:sldMk cId="209767575" sldId="280"/>
            <ac:picMk id="5" creationId="{00000000-0000-0000-0000-000000000000}"/>
          </ac:picMkLst>
        </pc:picChg>
        <pc:picChg chg="mod">
          <ac:chgData name="지하람" userId="a5b6ff9c-712a-4625-8978-eefb6063f8ec" providerId="ADAL" clId="{D820E448-443C-4C22-8C80-D720F61D16E3}" dt="2022-03-08T08:48:41.484" v="0"/>
          <ac:picMkLst>
            <pc:docMk/>
            <pc:sldMk cId="209767575" sldId="280"/>
            <ac:picMk id="10" creationId="{95BB380B-8773-C141-B6BF-E5163AB1EDFF}"/>
          </ac:picMkLst>
        </pc:picChg>
        <pc:picChg chg="mod">
          <ac:chgData name="지하람" userId="a5b6ff9c-712a-4625-8978-eefb6063f8ec" providerId="ADAL" clId="{D820E448-443C-4C22-8C80-D720F61D16E3}" dt="2022-03-08T08:48:41.484" v="0"/>
          <ac:picMkLst>
            <pc:docMk/>
            <pc:sldMk cId="209767575" sldId="280"/>
            <ac:picMk id="12" creationId="{447B5E8F-2C45-A740-9E01-80F06C18115D}"/>
          </ac:picMkLst>
        </pc:picChg>
        <pc:picChg chg="mod">
          <ac:chgData name="지하람" userId="a5b6ff9c-712a-4625-8978-eefb6063f8ec" providerId="ADAL" clId="{D820E448-443C-4C22-8C80-D720F61D16E3}" dt="2022-03-08T08:48:41.484" v="0"/>
          <ac:picMkLst>
            <pc:docMk/>
            <pc:sldMk cId="209767575" sldId="280"/>
            <ac:picMk id="14" creationId="{D48CFCA4-17E1-6544-8567-4D141E279611}"/>
          </ac:picMkLst>
        </pc:picChg>
      </pc:sldChg>
      <pc:sldChg chg="modSp">
        <pc:chgData name="지하람" userId="a5b6ff9c-712a-4625-8978-eefb6063f8ec" providerId="ADAL" clId="{D820E448-443C-4C22-8C80-D720F61D16E3}" dt="2022-03-08T08:48:41.484" v="0"/>
        <pc:sldMkLst>
          <pc:docMk/>
          <pc:sldMk cId="587428048" sldId="284"/>
        </pc:sldMkLst>
        <pc:picChg chg="mod">
          <ac:chgData name="지하람" userId="a5b6ff9c-712a-4625-8978-eefb6063f8ec" providerId="ADAL" clId="{D820E448-443C-4C22-8C80-D720F61D16E3}" dt="2022-03-08T08:48:41.484" v="0"/>
          <ac:picMkLst>
            <pc:docMk/>
            <pc:sldMk cId="587428048" sldId="284"/>
            <ac:picMk id="3" creationId="{7C97A653-BA99-2541-AD25-F3C46F736A54}"/>
          </ac:picMkLst>
        </pc:picChg>
      </pc:sldChg>
      <pc:sldChg chg="modSp">
        <pc:chgData name="지하람" userId="a5b6ff9c-712a-4625-8978-eefb6063f8ec" providerId="ADAL" clId="{D820E448-443C-4C22-8C80-D720F61D16E3}" dt="2022-03-08T08:48:41.484" v="0"/>
        <pc:sldMkLst>
          <pc:docMk/>
          <pc:sldMk cId="311635552" sldId="290"/>
        </pc:sldMkLst>
        <pc:spChg chg="mod">
          <ac:chgData name="지하람" userId="a5b6ff9c-712a-4625-8978-eefb6063f8ec" providerId="ADAL" clId="{D820E448-443C-4C22-8C80-D720F61D16E3}" dt="2022-03-08T08:48:41.484" v="0"/>
          <ac:spMkLst>
            <pc:docMk/>
            <pc:sldMk cId="311635552" sldId="290"/>
            <ac:spMk id="8" creationId="{45EBCCED-B03E-0242-8F19-FCA5273F7C2F}"/>
          </ac:spMkLst>
        </pc:spChg>
        <pc:spChg chg="mod">
          <ac:chgData name="지하람" userId="a5b6ff9c-712a-4625-8978-eefb6063f8ec" providerId="ADAL" clId="{D820E448-443C-4C22-8C80-D720F61D16E3}" dt="2022-03-08T08:48:41.484" v="0"/>
          <ac:spMkLst>
            <pc:docMk/>
            <pc:sldMk cId="311635552" sldId="290"/>
            <ac:spMk id="14" creationId="{32899027-0927-2F4C-B941-2E1B44600475}"/>
          </ac:spMkLst>
        </pc:spChg>
        <pc:grpChg chg="mod">
          <ac:chgData name="지하람" userId="a5b6ff9c-712a-4625-8978-eefb6063f8ec" providerId="ADAL" clId="{D820E448-443C-4C22-8C80-D720F61D16E3}" dt="2022-03-08T08:48:41.484" v="0"/>
          <ac:grpSpMkLst>
            <pc:docMk/>
            <pc:sldMk cId="311635552" sldId="290"/>
            <ac:grpSpMk id="9" creationId="{69D3F3AF-8ADC-CD42-8429-20F99B37AB75}"/>
          </ac:grpSpMkLst>
        </pc:grpChg>
        <pc:grpChg chg="mod">
          <ac:chgData name="지하람" userId="a5b6ff9c-712a-4625-8978-eefb6063f8ec" providerId="ADAL" clId="{D820E448-443C-4C22-8C80-D720F61D16E3}" dt="2022-03-08T08:48:41.484" v="0"/>
          <ac:grpSpMkLst>
            <pc:docMk/>
            <pc:sldMk cId="311635552" sldId="290"/>
            <ac:grpSpMk id="15" creationId="{96485E59-29C2-F64F-B21B-BB76915B0C60}"/>
          </ac:grpSpMkLst>
        </pc:grpChg>
        <pc:picChg chg="mod">
          <ac:chgData name="지하람" userId="a5b6ff9c-712a-4625-8978-eefb6063f8ec" providerId="ADAL" clId="{D820E448-443C-4C22-8C80-D720F61D16E3}" dt="2022-03-08T08:48:41.484" v="0"/>
          <ac:picMkLst>
            <pc:docMk/>
            <pc:sldMk cId="311635552" sldId="290"/>
            <ac:picMk id="4" creationId="{9C1D4982-D434-A64B-8592-EC1F14A37141}"/>
          </ac:picMkLst>
        </pc:picChg>
        <pc:picChg chg="mod">
          <ac:chgData name="지하람" userId="a5b6ff9c-712a-4625-8978-eefb6063f8ec" providerId="ADAL" clId="{D820E448-443C-4C22-8C80-D720F61D16E3}" dt="2022-03-08T08:48:41.484" v="0"/>
          <ac:picMkLst>
            <pc:docMk/>
            <pc:sldMk cId="311635552" sldId="290"/>
            <ac:picMk id="6" creationId="{E40058CB-403E-FA4E-9834-592CCF1DF872}"/>
          </ac:picMkLst>
        </pc:picChg>
        <pc:picChg chg="mod">
          <ac:chgData name="지하람" userId="a5b6ff9c-712a-4625-8978-eefb6063f8ec" providerId="ADAL" clId="{D820E448-443C-4C22-8C80-D720F61D16E3}" dt="2022-03-08T08:48:41.484" v="0"/>
          <ac:picMkLst>
            <pc:docMk/>
            <pc:sldMk cId="311635552" sldId="290"/>
            <ac:picMk id="7" creationId="{5AD0339D-D8E0-3F4D-A4D4-27B6352D4351}"/>
          </ac:picMkLst>
        </pc:picChg>
        <pc:picChg chg="mod">
          <ac:chgData name="지하람" userId="a5b6ff9c-712a-4625-8978-eefb6063f8ec" providerId="ADAL" clId="{D820E448-443C-4C22-8C80-D720F61D16E3}" dt="2022-03-08T08:48:41.484" v="0"/>
          <ac:picMkLst>
            <pc:docMk/>
            <pc:sldMk cId="311635552" sldId="290"/>
            <ac:picMk id="10" creationId="{694DD64A-A37E-F047-9DAB-1BC33C51737D}"/>
          </ac:picMkLst>
        </pc:picChg>
        <pc:picChg chg="mod">
          <ac:chgData name="지하람" userId="a5b6ff9c-712a-4625-8978-eefb6063f8ec" providerId="ADAL" clId="{D820E448-443C-4C22-8C80-D720F61D16E3}" dt="2022-03-08T08:48:41.484" v="0"/>
          <ac:picMkLst>
            <pc:docMk/>
            <pc:sldMk cId="311635552" sldId="290"/>
            <ac:picMk id="11" creationId="{D09E165B-F0F2-ED4A-B84F-8B8F5C0FF3C3}"/>
          </ac:picMkLst>
        </pc:picChg>
        <pc:picChg chg="mod">
          <ac:chgData name="지하람" userId="a5b6ff9c-712a-4625-8978-eefb6063f8ec" providerId="ADAL" clId="{D820E448-443C-4C22-8C80-D720F61D16E3}" dt="2022-03-08T08:48:41.484" v="0"/>
          <ac:picMkLst>
            <pc:docMk/>
            <pc:sldMk cId="311635552" sldId="290"/>
            <ac:picMk id="12" creationId="{CEAE1D99-8E23-7C4F-8166-6630354D47FB}"/>
          </ac:picMkLst>
        </pc:picChg>
        <pc:picChg chg="mod">
          <ac:chgData name="지하람" userId="a5b6ff9c-712a-4625-8978-eefb6063f8ec" providerId="ADAL" clId="{D820E448-443C-4C22-8C80-D720F61D16E3}" dt="2022-03-08T08:48:41.484" v="0"/>
          <ac:picMkLst>
            <pc:docMk/>
            <pc:sldMk cId="311635552" sldId="290"/>
            <ac:picMk id="13" creationId="{4783D4D8-AFEA-2C46-BF5A-CA97586565BC}"/>
          </ac:picMkLst>
        </pc:picChg>
      </pc:sldChg>
      <pc:sldChg chg="modSp">
        <pc:chgData name="지하람" userId="a5b6ff9c-712a-4625-8978-eefb6063f8ec" providerId="ADAL" clId="{D820E448-443C-4C22-8C80-D720F61D16E3}" dt="2022-03-08T08:48:41.484" v="0"/>
        <pc:sldMkLst>
          <pc:docMk/>
          <pc:sldMk cId="3147123389" sldId="291"/>
        </pc:sldMkLst>
        <pc:picChg chg="mod">
          <ac:chgData name="지하람" userId="a5b6ff9c-712a-4625-8978-eefb6063f8ec" providerId="ADAL" clId="{D820E448-443C-4C22-8C80-D720F61D16E3}" dt="2022-03-08T08:48:41.484" v="0"/>
          <ac:picMkLst>
            <pc:docMk/>
            <pc:sldMk cId="3147123389" sldId="291"/>
            <ac:picMk id="3" creationId="{39925BE8-B16C-D145-90D4-3C5D2536C76A}"/>
          </ac:picMkLst>
        </pc:picChg>
        <pc:picChg chg="mod">
          <ac:chgData name="지하람" userId="a5b6ff9c-712a-4625-8978-eefb6063f8ec" providerId="ADAL" clId="{D820E448-443C-4C22-8C80-D720F61D16E3}" dt="2022-03-08T08:48:41.484" v="0"/>
          <ac:picMkLst>
            <pc:docMk/>
            <pc:sldMk cId="3147123389" sldId="291"/>
            <ac:picMk id="5" creationId="{CA8B0ECB-16F3-F847-9D99-661C19A69D9F}"/>
          </ac:picMkLst>
        </pc:picChg>
      </pc:sldChg>
      <pc:sldChg chg="modSp">
        <pc:chgData name="지하람" userId="a5b6ff9c-712a-4625-8978-eefb6063f8ec" providerId="ADAL" clId="{D820E448-443C-4C22-8C80-D720F61D16E3}" dt="2022-03-08T08:48:41.484" v="0"/>
        <pc:sldMkLst>
          <pc:docMk/>
          <pc:sldMk cId="629913082" sldId="292"/>
        </pc:sldMkLst>
        <pc:picChg chg="mod">
          <ac:chgData name="지하람" userId="a5b6ff9c-712a-4625-8978-eefb6063f8ec" providerId="ADAL" clId="{D820E448-443C-4C22-8C80-D720F61D16E3}" dt="2022-03-08T08:48:41.484" v="0"/>
          <ac:picMkLst>
            <pc:docMk/>
            <pc:sldMk cId="629913082" sldId="292"/>
            <ac:picMk id="5" creationId="{CF9306E9-27B9-B144-B794-DFFA300707B9}"/>
          </ac:picMkLst>
        </pc:picChg>
        <pc:picChg chg="mod">
          <ac:chgData name="지하람" userId="a5b6ff9c-712a-4625-8978-eefb6063f8ec" providerId="ADAL" clId="{D820E448-443C-4C22-8C80-D720F61D16E3}" dt="2022-03-08T08:48:41.484" v="0"/>
          <ac:picMkLst>
            <pc:docMk/>
            <pc:sldMk cId="629913082" sldId="292"/>
            <ac:picMk id="8" creationId="{D4288C61-E6EC-4944-B0FB-D3C9700E2223}"/>
          </ac:picMkLst>
        </pc:picChg>
        <pc:picChg chg="mod">
          <ac:chgData name="지하람" userId="a5b6ff9c-712a-4625-8978-eefb6063f8ec" providerId="ADAL" clId="{D820E448-443C-4C22-8C80-D720F61D16E3}" dt="2022-03-08T08:48:41.484" v="0"/>
          <ac:picMkLst>
            <pc:docMk/>
            <pc:sldMk cId="629913082" sldId="292"/>
            <ac:picMk id="10" creationId="{4DF9F370-7201-4A43-B929-473E531F3309}"/>
          </ac:picMkLst>
        </pc:picChg>
      </pc:sldChg>
      <pc:sldChg chg="modSp">
        <pc:chgData name="지하람" userId="a5b6ff9c-712a-4625-8978-eefb6063f8ec" providerId="ADAL" clId="{D820E448-443C-4C22-8C80-D720F61D16E3}" dt="2022-03-08T08:48:41.484" v="0"/>
        <pc:sldMkLst>
          <pc:docMk/>
          <pc:sldMk cId="2764603628" sldId="293"/>
        </pc:sldMkLst>
        <pc:picChg chg="mod">
          <ac:chgData name="지하람" userId="a5b6ff9c-712a-4625-8978-eefb6063f8ec" providerId="ADAL" clId="{D820E448-443C-4C22-8C80-D720F61D16E3}" dt="2022-03-08T08:48:41.484" v="0"/>
          <ac:picMkLst>
            <pc:docMk/>
            <pc:sldMk cId="2764603628" sldId="293"/>
            <ac:picMk id="3" creationId="{0211E58F-5197-9841-A273-098FA067C3E3}"/>
          </ac:picMkLst>
        </pc:picChg>
        <pc:picChg chg="mod">
          <ac:chgData name="지하람" userId="a5b6ff9c-712a-4625-8978-eefb6063f8ec" providerId="ADAL" clId="{D820E448-443C-4C22-8C80-D720F61D16E3}" dt="2022-03-08T08:48:41.484" v="0"/>
          <ac:picMkLst>
            <pc:docMk/>
            <pc:sldMk cId="2764603628" sldId="293"/>
            <ac:picMk id="4" creationId="{C72AB5A9-5130-C24C-A5B0-1A3761CEDCF1}"/>
          </ac:picMkLst>
        </pc:picChg>
        <pc:picChg chg="mod">
          <ac:chgData name="지하람" userId="a5b6ff9c-712a-4625-8978-eefb6063f8ec" providerId="ADAL" clId="{D820E448-443C-4C22-8C80-D720F61D16E3}" dt="2022-03-08T08:48:41.484" v="0"/>
          <ac:picMkLst>
            <pc:docMk/>
            <pc:sldMk cId="2764603628" sldId="293"/>
            <ac:picMk id="5" creationId="{F70EF4F6-EA2A-6C47-8C07-4EAF574EA560}"/>
          </ac:picMkLst>
        </pc:picChg>
      </pc:sldChg>
      <pc:sldChg chg="modSp del">
        <pc:chgData name="지하람" userId="a5b6ff9c-712a-4625-8978-eefb6063f8ec" providerId="ADAL" clId="{D820E448-443C-4C22-8C80-D720F61D16E3}" dt="2022-03-08T08:48:48.017" v="1" actId="47"/>
        <pc:sldMkLst>
          <pc:docMk/>
          <pc:sldMk cId="1299302722" sldId="484"/>
        </pc:sldMkLst>
        <pc:spChg chg="mod">
          <ac:chgData name="지하람" userId="a5b6ff9c-712a-4625-8978-eefb6063f8ec" providerId="ADAL" clId="{D820E448-443C-4C22-8C80-D720F61D16E3}" dt="2022-03-08T08:48:41.484" v="0"/>
          <ac:spMkLst>
            <pc:docMk/>
            <pc:sldMk cId="1299302722" sldId="484"/>
            <ac:spMk id="2" creationId="{F6364821-AEF4-4204-8AF9-BF4D4323FA9A}"/>
          </ac:spMkLst>
        </pc:spChg>
        <pc:spChg chg="mod">
          <ac:chgData name="지하람" userId="a5b6ff9c-712a-4625-8978-eefb6063f8ec" providerId="ADAL" clId="{D820E448-443C-4C22-8C80-D720F61D16E3}" dt="2022-03-08T08:48:41.484" v="0"/>
          <ac:spMkLst>
            <pc:docMk/>
            <pc:sldMk cId="1299302722" sldId="484"/>
            <ac:spMk id="6" creationId="{DDBAAF46-6044-47D9-ABAA-F260A660A647}"/>
          </ac:spMkLst>
        </pc:spChg>
        <pc:spChg chg="mod">
          <ac:chgData name="지하람" userId="a5b6ff9c-712a-4625-8978-eefb6063f8ec" providerId="ADAL" clId="{D820E448-443C-4C22-8C80-D720F61D16E3}" dt="2022-03-08T08:48:41.484" v="0"/>
          <ac:spMkLst>
            <pc:docMk/>
            <pc:sldMk cId="1299302722" sldId="484"/>
            <ac:spMk id="8" creationId="{C4BC0FC8-84AA-469C-B656-EA6CF17AD863}"/>
          </ac:spMkLst>
        </pc:spChg>
        <pc:picChg chg="mod">
          <ac:chgData name="지하람" userId="a5b6ff9c-712a-4625-8978-eefb6063f8ec" providerId="ADAL" clId="{D820E448-443C-4C22-8C80-D720F61D16E3}" dt="2022-03-08T08:48:41.484" v="0"/>
          <ac:picMkLst>
            <pc:docMk/>
            <pc:sldMk cId="1299302722" sldId="484"/>
            <ac:picMk id="5" creationId="{B3038D88-FB6A-45BF-995E-9C63CA5654BA}"/>
          </ac:picMkLst>
        </pc:picChg>
        <pc:picChg chg="mod">
          <ac:chgData name="지하람" userId="a5b6ff9c-712a-4625-8978-eefb6063f8ec" providerId="ADAL" clId="{D820E448-443C-4C22-8C80-D720F61D16E3}" dt="2022-03-08T08:48:41.484" v="0"/>
          <ac:picMkLst>
            <pc:docMk/>
            <pc:sldMk cId="1299302722" sldId="484"/>
            <ac:picMk id="7" creationId="{F5EF8BA9-F250-421E-B927-87A19C045FA4}"/>
          </ac:picMkLst>
        </pc:picChg>
      </pc:sldChg>
      <pc:sldChg chg="modSp del">
        <pc:chgData name="지하람" userId="a5b6ff9c-712a-4625-8978-eefb6063f8ec" providerId="ADAL" clId="{D820E448-443C-4C22-8C80-D720F61D16E3}" dt="2022-03-08T08:48:48.017" v="1" actId="47"/>
        <pc:sldMkLst>
          <pc:docMk/>
          <pc:sldMk cId="2445456748" sldId="485"/>
        </pc:sldMkLst>
        <pc:spChg chg="mod">
          <ac:chgData name="지하람" userId="a5b6ff9c-712a-4625-8978-eefb6063f8ec" providerId="ADAL" clId="{D820E448-443C-4C22-8C80-D720F61D16E3}" dt="2022-03-08T08:48:41.484" v="0"/>
          <ac:spMkLst>
            <pc:docMk/>
            <pc:sldMk cId="2445456748" sldId="485"/>
            <ac:spMk id="2" creationId="{F6364821-AEF4-4204-8AF9-BF4D4323FA9A}"/>
          </ac:spMkLst>
        </pc:spChg>
        <pc:spChg chg="mod">
          <ac:chgData name="지하람" userId="a5b6ff9c-712a-4625-8978-eefb6063f8ec" providerId="ADAL" clId="{D820E448-443C-4C22-8C80-D720F61D16E3}" dt="2022-03-08T08:48:41.484" v="0"/>
          <ac:spMkLst>
            <pc:docMk/>
            <pc:sldMk cId="2445456748" sldId="485"/>
            <ac:spMk id="3" creationId="{9C29D96F-CAE9-4AC3-A332-B19805D29C6B}"/>
          </ac:spMkLst>
        </pc:spChg>
        <pc:picChg chg="mod">
          <ac:chgData name="지하람" userId="a5b6ff9c-712a-4625-8978-eefb6063f8ec" providerId="ADAL" clId="{D820E448-443C-4C22-8C80-D720F61D16E3}" dt="2022-03-08T08:48:41.484" v="0"/>
          <ac:picMkLst>
            <pc:docMk/>
            <pc:sldMk cId="2445456748" sldId="485"/>
            <ac:picMk id="5" creationId="{B3038D88-FB6A-45BF-995E-9C63CA5654BA}"/>
          </ac:picMkLst>
        </pc:picChg>
        <pc:picChg chg="mod">
          <ac:chgData name="지하람" userId="a5b6ff9c-712a-4625-8978-eefb6063f8ec" providerId="ADAL" clId="{D820E448-443C-4C22-8C80-D720F61D16E3}" dt="2022-03-08T08:48:41.484" v="0"/>
          <ac:picMkLst>
            <pc:docMk/>
            <pc:sldMk cId="2445456748" sldId="485"/>
            <ac:picMk id="9" creationId="{F5EF8BA9-F250-421E-B927-87A19C045FA4}"/>
          </ac:picMkLst>
        </pc:picChg>
      </pc:sldChg>
      <pc:sldChg chg="modSp mod">
        <pc:chgData name="지하람" userId="a5b6ff9c-712a-4625-8978-eefb6063f8ec" providerId="ADAL" clId="{D820E448-443C-4C22-8C80-D720F61D16E3}" dt="2022-03-08T08:49:04.926" v="23"/>
        <pc:sldMkLst>
          <pc:docMk/>
          <pc:sldMk cId="141966863" sldId="486"/>
        </pc:sldMkLst>
        <pc:spChg chg="mod">
          <ac:chgData name="지하람" userId="a5b6ff9c-712a-4625-8978-eefb6063f8ec" providerId="ADAL" clId="{D820E448-443C-4C22-8C80-D720F61D16E3}" dt="2022-03-08T08:49:04.926" v="23"/>
          <ac:spMkLst>
            <pc:docMk/>
            <pc:sldMk cId="141966863" sldId="486"/>
            <ac:spMk id="6" creationId="{DDBAAF46-6044-47D9-ABAA-F260A660A647}"/>
          </ac:spMkLst>
        </pc:spChg>
      </pc:sldChg>
      <pc:sldChg chg="modSp mod">
        <pc:chgData name="지하람" userId="a5b6ff9c-712a-4625-8978-eefb6063f8ec" providerId="ADAL" clId="{D820E448-443C-4C22-8C80-D720F61D16E3}" dt="2022-03-08T08:49:38.983" v="104" actId="20577"/>
        <pc:sldMkLst>
          <pc:docMk/>
          <pc:sldMk cId="183481800" sldId="487"/>
        </pc:sldMkLst>
        <pc:spChg chg="mod">
          <ac:chgData name="지하람" userId="a5b6ff9c-712a-4625-8978-eefb6063f8ec" providerId="ADAL" clId="{D820E448-443C-4C22-8C80-D720F61D16E3}" dt="2022-03-08T08:49:33.868" v="101" actId="20577"/>
          <ac:spMkLst>
            <pc:docMk/>
            <pc:sldMk cId="183481800" sldId="487"/>
            <ac:spMk id="2" creationId="{F6364821-AEF4-4204-8AF9-BF4D4323FA9A}"/>
          </ac:spMkLst>
        </pc:spChg>
        <pc:spChg chg="mod">
          <ac:chgData name="지하람" userId="a5b6ff9c-712a-4625-8978-eefb6063f8ec" providerId="ADAL" clId="{D820E448-443C-4C22-8C80-D720F61D16E3}" dt="2022-03-08T08:49:38.983" v="104" actId="20577"/>
          <ac:spMkLst>
            <pc:docMk/>
            <pc:sldMk cId="183481800" sldId="487"/>
            <ac:spMk id="3" creationId="{9C29D96F-CAE9-4AC3-A332-B19805D29C6B}"/>
          </ac:spMkLst>
        </pc:spChg>
        <pc:picChg chg="mod ord">
          <ac:chgData name="지하람" userId="a5b6ff9c-712a-4625-8978-eefb6063f8ec" providerId="ADAL" clId="{D820E448-443C-4C22-8C80-D720F61D16E3}" dt="2022-03-08T08:49:24.838" v="26" actId="167"/>
          <ac:picMkLst>
            <pc:docMk/>
            <pc:sldMk cId="183481800" sldId="487"/>
            <ac:picMk id="9" creationId="{F5EF8BA9-F250-421E-B927-87A19C045FA4}"/>
          </ac:picMkLst>
        </pc:picChg>
      </pc:sldChg>
      <pc:sldMasterChg chg="modSp modSldLayout">
        <pc:chgData name="지하람" userId="a5b6ff9c-712a-4625-8978-eefb6063f8ec" providerId="ADAL" clId="{D820E448-443C-4C22-8C80-D720F61D16E3}" dt="2022-03-08T08:48:41.484" v="0"/>
        <pc:sldMasterMkLst>
          <pc:docMk/>
          <pc:sldMasterMk cId="950907728" sldId="2147483688"/>
        </pc:sldMasterMkLst>
        <pc:spChg chg="mod">
          <ac:chgData name="지하람" userId="a5b6ff9c-712a-4625-8978-eefb6063f8ec" providerId="ADAL" clId="{D820E448-443C-4C22-8C80-D720F61D16E3}" dt="2022-03-08T08:48:41.484" v="0"/>
          <ac:spMkLst>
            <pc:docMk/>
            <pc:sldMasterMk cId="950907728" sldId="2147483688"/>
            <ac:spMk id="2" creationId="{00000000-0000-0000-0000-000000000000}"/>
          </ac:spMkLst>
        </pc:spChg>
        <pc:spChg chg="mod">
          <ac:chgData name="지하람" userId="a5b6ff9c-712a-4625-8978-eefb6063f8ec" providerId="ADAL" clId="{D820E448-443C-4C22-8C80-D720F61D16E3}" dt="2022-03-08T08:48:41.484" v="0"/>
          <ac:spMkLst>
            <pc:docMk/>
            <pc:sldMasterMk cId="950907728" sldId="2147483688"/>
            <ac:spMk id="3" creationId="{00000000-0000-0000-0000-000000000000}"/>
          </ac:spMkLst>
        </pc:spChg>
        <pc:spChg chg="mod">
          <ac:chgData name="지하람" userId="a5b6ff9c-712a-4625-8978-eefb6063f8ec" providerId="ADAL" clId="{D820E448-443C-4C22-8C80-D720F61D16E3}" dt="2022-03-08T08:48:41.484" v="0"/>
          <ac:spMkLst>
            <pc:docMk/>
            <pc:sldMasterMk cId="950907728" sldId="2147483688"/>
            <ac:spMk id="4" creationId="{00000000-0000-0000-0000-000000000000}"/>
          </ac:spMkLst>
        </pc:spChg>
        <pc:spChg chg="mod">
          <ac:chgData name="지하람" userId="a5b6ff9c-712a-4625-8978-eefb6063f8ec" providerId="ADAL" clId="{D820E448-443C-4C22-8C80-D720F61D16E3}" dt="2022-03-08T08:48:41.484" v="0"/>
          <ac:spMkLst>
            <pc:docMk/>
            <pc:sldMasterMk cId="950907728" sldId="2147483688"/>
            <ac:spMk id="5" creationId="{00000000-0000-0000-0000-000000000000}"/>
          </ac:spMkLst>
        </pc:spChg>
        <pc:spChg chg="mod">
          <ac:chgData name="지하람" userId="a5b6ff9c-712a-4625-8978-eefb6063f8ec" providerId="ADAL" clId="{D820E448-443C-4C22-8C80-D720F61D16E3}" dt="2022-03-08T08:48:41.484" v="0"/>
          <ac:spMkLst>
            <pc:docMk/>
            <pc:sldMasterMk cId="950907728" sldId="2147483688"/>
            <ac:spMk id="6" creationId="{00000000-0000-0000-0000-000000000000}"/>
          </ac:spMkLst>
        </pc:spChg>
        <pc:sldLayoutChg chg="modSp">
          <pc:chgData name="지하람" userId="a5b6ff9c-712a-4625-8978-eefb6063f8ec" providerId="ADAL" clId="{D820E448-443C-4C22-8C80-D720F61D16E3}" dt="2022-03-08T08:48:41.484" v="0"/>
          <pc:sldLayoutMkLst>
            <pc:docMk/>
            <pc:sldMasterMk cId="950907728" sldId="2147483688"/>
            <pc:sldLayoutMk cId="332883522" sldId="2147483689"/>
          </pc:sldLayoutMkLst>
          <pc:spChg chg="mod">
            <ac:chgData name="지하람" userId="a5b6ff9c-712a-4625-8978-eefb6063f8ec" providerId="ADAL" clId="{D820E448-443C-4C22-8C80-D720F61D16E3}" dt="2022-03-08T08:48:41.484" v="0"/>
            <ac:spMkLst>
              <pc:docMk/>
              <pc:sldMasterMk cId="950907728" sldId="2147483688"/>
              <pc:sldLayoutMk cId="332883522" sldId="2147483689"/>
              <ac:spMk id="2" creationId="{00000000-0000-0000-0000-000000000000}"/>
            </ac:spMkLst>
          </pc:spChg>
          <pc:spChg chg="mod">
            <ac:chgData name="지하람" userId="a5b6ff9c-712a-4625-8978-eefb6063f8ec" providerId="ADAL" clId="{D820E448-443C-4C22-8C80-D720F61D16E3}" dt="2022-03-08T08:48:41.484" v="0"/>
            <ac:spMkLst>
              <pc:docMk/>
              <pc:sldMasterMk cId="950907728" sldId="2147483688"/>
              <pc:sldLayoutMk cId="332883522" sldId="2147483689"/>
              <ac:spMk id="3" creationId="{00000000-0000-0000-0000-000000000000}"/>
            </ac:spMkLst>
          </pc:spChg>
        </pc:sldLayoutChg>
        <pc:sldLayoutChg chg="modSp">
          <pc:chgData name="지하람" userId="a5b6ff9c-712a-4625-8978-eefb6063f8ec" providerId="ADAL" clId="{D820E448-443C-4C22-8C80-D720F61D16E3}" dt="2022-03-08T08:48:41.484" v="0"/>
          <pc:sldLayoutMkLst>
            <pc:docMk/>
            <pc:sldMasterMk cId="950907728" sldId="2147483688"/>
            <pc:sldLayoutMk cId="414865964" sldId="2147483691"/>
          </pc:sldLayoutMkLst>
          <pc:spChg chg="mod">
            <ac:chgData name="지하람" userId="a5b6ff9c-712a-4625-8978-eefb6063f8ec" providerId="ADAL" clId="{D820E448-443C-4C22-8C80-D720F61D16E3}" dt="2022-03-08T08:48:41.484" v="0"/>
            <ac:spMkLst>
              <pc:docMk/>
              <pc:sldMasterMk cId="950907728" sldId="2147483688"/>
              <pc:sldLayoutMk cId="414865964" sldId="2147483691"/>
              <ac:spMk id="2" creationId="{00000000-0000-0000-0000-000000000000}"/>
            </ac:spMkLst>
          </pc:spChg>
          <pc:spChg chg="mod">
            <ac:chgData name="지하람" userId="a5b6ff9c-712a-4625-8978-eefb6063f8ec" providerId="ADAL" clId="{D820E448-443C-4C22-8C80-D720F61D16E3}" dt="2022-03-08T08:48:41.484" v="0"/>
            <ac:spMkLst>
              <pc:docMk/>
              <pc:sldMasterMk cId="950907728" sldId="2147483688"/>
              <pc:sldLayoutMk cId="414865964" sldId="2147483691"/>
              <ac:spMk id="3" creationId="{00000000-0000-0000-0000-000000000000}"/>
            </ac:spMkLst>
          </pc:spChg>
        </pc:sldLayoutChg>
        <pc:sldLayoutChg chg="modSp">
          <pc:chgData name="지하람" userId="a5b6ff9c-712a-4625-8978-eefb6063f8ec" providerId="ADAL" clId="{D820E448-443C-4C22-8C80-D720F61D16E3}" dt="2022-03-08T08:48:41.484" v="0"/>
          <pc:sldLayoutMkLst>
            <pc:docMk/>
            <pc:sldMasterMk cId="950907728" sldId="2147483688"/>
            <pc:sldLayoutMk cId="1920338786" sldId="2147483692"/>
          </pc:sldLayoutMkLst>
          <pc:spChg chg="mod">
            <ac:chgData name="지하람" userId="a5b6ff9c-712a-4625-8978-eefb6063f8ec" providerId="ADAL" clId="{D820E448-443C-4C22-8C80-D720F61D16E3}" dt="2022-03-08T08:48:41.484" v="0"/>
            <ac:spMkLst>
              <pc:docMk/>
              <pc:sldMasterMk cId="950907728" sldId="2147483688"/>
              <pc:sldLayoutMk cId="1920338786" sldId="2147483692"/>
              <ac:spMk id="3" creationId="{00000000-0000-0000-0000-000000000000}"/>
            </ac:spMkLst>
          </pc:spChg>
          <pc:spChg chg="mod">
            <ac:chgData name="지하람" userId="a5b6ff9c-712a-4625-8978-eefb6063f8ec" providerId="ADAL" clId="{D820E448-443C-4C22-8C80-D720F61D16E3}" dt="2022-03-08T08:48:41.484" v="0"/>
            <ac:spMkLst>
              <pc:docMk/>
              <pc:sldMasterMk cId="950907728" sldId="2147483688"/>
              <pc:sldLayoutMk cId="1920338786" sldId="2147483692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D820E448-443C-4C22-8C80-D720F61D16E3}" dt="2022-03-08T08:48:41.484" v="0"/>
          <pc:sldLayoutMkLst>
            <pc:docMk/>
            <pc:sldMasterMk cId="950907728" sldId="2147483688"/>
            <pc:sldLayoutMk cId="602245539" sldId="2147483693"/>
          </pc:sldLayoutMkLst>
          <pc:spChg chg="mod">
            <ac:chgData name="지하람" userId="a5b6ff9c-712a-4625-8978-eefb6063f8ec" providerId="ADAL" clId="{D820E448-443C-4C22-8C80-D720F61D16E3}" dt="2022-03-08T08:48:41.484" v="0"/>
            <ac:spMkLst>
              <pc:docMk/>
              <pc:sldMasterMk cId="950907728" sldId="2147483688"/>
              <pc:sldLayoutMk cId="602245539" sldId="2147483693"/>
              <ac:spMk id="2" creationId="{00000000-0000-0000-0000-000000000000}"/>
            </ac:spMkLst>
          </pc:spChg>
          <pc:spChg chg="mod">
            <ac:chgData name="지하람" userId="a5b6ff9c-712a-4625-8978-eefb6063f8ec" providerId="ADAL" clId="{D820E448-443C-4C22-8C80-D720F61D16E3}" dt="2022-03-08T08:48:41.484" v="0"/>
            <ac:spMkLst>
              <pc:docMk/>
              <pc:sldMasterMk cId="950907728" sldId="2147483688"/>
              <pc:sldLayoutMk cId="602245539" sldId="2147483693"/>
              <ac:spMk id="3" creationId="{00000000-0000-0000-0000-000000000000}"/>
            </ac:spMkLst>
          </pc:spChg>
          <pc:spChg chg="mod">
            <ac:chgData name="지하람" userId="a5b6ff9c-712a-4625-8978-eefb6063f8ec" providerId="ADAL" clId="{D820E448-443C-4C22-8C80-D720F61D16E3}" dt="2022-03-08T08:48:41.484" v="0"/>
            <ac:spMkLst>
              <pc:docMk/>
              <pc:sldMasterMk cId="950907728" sldId="2147483688"/>
              <pc:sldLayoutMk cId="602245539" sldId="2147483693"/>
              <ac:spMk id="4" creationId="{00000000-0000-0000-0000-000000000000}"/>
            </ac:spMkLst>
          </pc:spChg>
          <pc:spChg chg="mod">
            <ac:chgData name="지하람" userId="a5b6ff9c-712a-4625-8978-eefb6063f8ec" providerId="ADAL" clId="{D820E448-443C-4C22-8C80-D720F61D16E3}" dt="2022-03-08T08:48:41.484" v="0"/>
            <ac:spMkLst>
              <pc:docMk/>
              <pc:sldMasterMk cId="950907728" sldId="2147483688"/>
              <pc:sldLayoutMk cId="602245539" sldId="2147483693"/>
              <ac:spMk id="5" creationId="{00000000-0000-0000-0000-000000000000}"/>
            </ac:spMkLst>
          </pc:spChg>
          <pc:spChg chg="mod">
            <ac:chgData name="지하람" userId="a5b6ff9c-712a-4625-8978-eefb6063f8ec" providerId="ADAL" clId="{D820E448-443C-4C22-8C80-D720F61D16E3}" dt="2022-03-08T08:48:41.484" v="0"/>
            <ac:spMkLst>
              <pc:docMk/>
              <pc:sldMasterMk cId="950907728" sldId="2147483688"/>
              <pc:sldLayoutMk cId="602245539" sldId="2147483693"/>
              <ac:spMk id="6" creationId="{00000000-0000-0000-0000-000000000000}"/>
            </ac:spMkLst>
          </pc:spChg>
        </pc:sldLayoutChg>
        <pc:sldLayoutChg chg="modSp">
          <pc:chgData name="지하람" userId="a5b6ff9c-712a-4625-8978-eefb6063f8ec" providerId="ADAL" clId="{D820E448-443C-4C22-8C80-D720F61D16E3}" dt="2022-03-08T08:48:41.484" v="0"/>
          <pc:sldLayoutMkLst>
            <pc:docMk/>
            <pc:sldMasterMk cId="950907728" sldId="2147483688"/>
            <pc:sldLayoutMk cId="1152375049" sldId="2147483696"/>
          </pc:sldLayoutMkLst>
          <pc:spChg chg="mod">
            <ac:chgData name="지하람" userId="a5b6ff9c-712a-4625-8978-eefb6063f8ec" providerId="ADAL" clId="{D820E448-443C-4C22-8C80-D720F61D16E3}" dt="2022-03-08T08:48:41.484" v="0"/>
            <ac:spMkLst>
              <pc:docMk/>
              <pc:sldMasterMk cId="950907728" sldId="2147483688"/>
              <pc:sldLayoutMk cId="1152375049" sldId="2147483696"/>
              <ac:spMk id="2" creationId="{00000000-0000-0000-0000-000000000000}"/>
            </ac:spMkLst>
          </pc:spChg>
          <pc:spChg chg="mod">
            <ac:chgData name="지하람" userId="a5b6ff9c-712a-4625-8978-eefb6063f8ec" providerId="ADAL" clId="{D820E448-443C-4C22-8C80-D720F61D16E3}" dt="2022-03-08T08:48:41.484" v="0"/>
            <ac:spMkLst>
              <pc:docMk/>
              <pc:sldMasterMk cId="950907728" sldId="2147483688"/>
              <pc:sldLayoutMk cId="1152375049" sldId="2147483696"/>
              <ac:spMk id="3" creationId="{00000000-0000-0000-0000-000000000000}"/>
            </ac:spMkLst>
          </pc:spChg>
          <pc:spChg chg="mod">
            <ac:chgData name="지하람" userId="a5b6ff9c-712a-4625-8978-eefb6063f8ec" providerId="ADAL" clId="{D820E448-443C-4C22-8C80-D720F61D16E3}" dt="2022-03-08T08:48:41.484" v="0"/>
            <ac:spMkLst>
              <pc:docMk/>
              <pc:sldMasterMk cId="950907728" sldId="2147483688"/>
              <pc:sldLayoutMk cId="1152375049" sldId="2147483696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D820E448-443C-4C22-8C80-D720F61D16E3}" dt="2022-03-08T08:48:41.484" v="0"/>
          <pc:sldLayoutMkLst>
            <pc:docMk/>
            <pc:sldMasterMk cId="950907728" sldId="2147483688"/>
            <pc:sldLayoutMk cId="1959919897" sldId="2147483697"/>
          </pc:sldLayoutMkLst>
          <pc:spChg chg="mod">
            <ac:chgData name="지하람" userId="a5b6ff9c-712a-4625-8978-eefb6063f8ec" providerId="ADAL" clId="{D820E448-443C-4C22-8C80-D720F61D16E3}" dt="2022-03-08T08:48:41.484" v="0"/>
            <ac:spMkLst>
              <pc:docMk/>
              <pc:sldMasterMk cId="950907728" sldId="2147483688"/>
              <pc:sldLayoutMk cId="1959919897" sldId="214748369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D820E448-443C-4C22-8C80-D720F61D16E3}" dt="2022-03-08T08:48:41.484" v="0"/>
            <ac:spMkLst>
              <pc:docMk/>
              <pc:sldMasterMk cId="950907728" sldId="2147483688"/>
              <pc:sldLayoutMk cId="1959919897" sldId="2147483697"/>
              <ac:spMk id="3" creationId="{00000000-0000-0000-0000-000000000000}"/>
            </ac:spMkLst>
          </pc:spChg>
          <pc:spChg chg="mod">
            <ac:chgData name="지하람" userId="a5b6ff9c-712a-4625-8978-eefb6063f8ec" providerId="ADAL" clId="{D820E448-443C-4C22-8C80-D720F61D16E3}" dt="2022-03-08T08:48:41.484" v="0"/>
            <ac:spMkLst>
              <pc:docMk/>
              <pc:sldMasterMk cId="950907728" sldId="2147483688"/>
              <pc:sldLayoutMk cId="1959919897" sldId="2147483697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D820E448-443C-4C22-8C80-D720F61D16E3}" dt="2022-03-08T08:48:41.484" v="0"/>
          <pc:sldLayoutMkLst>
            <pc:docMk/>
            <pc:sldMasterMk cId="950907728" sldId="2147483688"/>
            <pc:sldLayoutMk cId="406222737" sldId="2147483699"/>
          </pc:sldLayoutMkLst>
          <pc:spChg chg="mod">
            <ac:chgData name="지하람" userId="a5b6ff9c-712a-4625-8978-eefb6063f8ec" providerId="ADAL" clId="{D820E448-443C-4C22-8C80-D720F61D16E3}" dt="2022-03-08T08:48:41.484" v="0"/>
            <ac:spMkLst>
              <pc:docMk/>
              <pc:sldMasterMk cId="950907728" sldId="2147483688"/>
              <pc:sldLayoutMk cId="406222737" sldId="2147483699"/>
              <ac:spMk id="2" creationId="{00000000-0000-0000-0000-000000000000}"/>
            </ac:spMkLst>
          </pc:spChg>
          <pc:spChg chg="mod">
            <ac:chgData name="지하람" userId="a5b6ff9c-712a-4625-8978-eefb6063f8ec" providerId="ADAL" clId="{D820E448-443C-4C22-8C80-D720F61D16E3}" dt="2022-03-08T08:48:41.484" v="0"/>
            <ac:spMkLst>
              <pc:docMk/>
              <pc:sldMasterMk cId="950907728" sldId="2147483688"/>
              <pc:sldLayoutMk cId="406222737" sldId="2147483699"/>
              <ac:spMk id="3" creationId="{00000000-0000-0000-0000-000000000000}"/>
            </ac:spMkLst>
          </pc:spChg>
        </pc:sldLayoutChg>
      </pc:sldMasterChg>
      <pc:sldMasterChg chg="modSp del delSldLayout modSldLayout">
        <pc:chgData name="지하람" userId="a5b6ff9c-712a-4625-8978-eefb6063f8ec" providerId="ADAL" clId="{D820E448-443C-4C22-8C80-D720F61D16E3}" dt="2022-03-08T08:49:43.348" v="105" actId="47"/>
        <pc:sldMasterMkLst>
          <pc:docMk/>
          <pc:sldMasterMk cId="2542132967" sldId="2147483773"/>
        </pc:sldMasterMkLst>
        <pc:spChg chg="mod">
          <ac:chgData name="지하람" userId="a5b6ff9c-712a-4625-8978-eefb6063f8ec" providerId="ADAL" clId="{D820E448-443C-4C22-8C80-D720F61D16E3}" dt="2022-03-08T08:48:41.484" v="0"/>
          <ac:spMkLst>
            <pc:docMk/>
            <pc:sldMasterMk cId="2542132967" sldId="2147483773"/>
            <ac:spMk id="2" creationId="{00000000-0000-0000-0000-000000000000}"/>
          </ac:spMkLst>
        </pc:spChg>
        <pc:spChg chg="mod">
          <ac:chgData name="지하람" userId="a5b6ff9c-712a-4625-8978-eefb6063f8ec" providerId="ADAL" clId="{D820E448-443C-4C22-8C80-D720F61D16E3}" dt="2022-03-08T08:48:41.484" v="0"/>
          <ac:spMkLst>
            <pc:docMk/>
            <pc:sldMasterMk cId="2542132967" sldId="2147483773"/>
            <ac:spMk id="3" creationId="{00000000-0000-0000-0000-000000000000}"/>
          </ac:spMkLst>
        </pc:spChg>
        <pc:spChg chg="mod">
          <ac:chgData name="지하람" userId="a5b6ff9c-712a-4625-8978-eefb6063f8ec" providerId="ADAL" clId="{D820E448-443C-4C22-8C80-D720F61D16E3}" dt="2022-03-08T08:48:41.484" v="0"/>
          <ac:spMkLst>
            <pc:docMk/>
            <pc:sldMasterMk cId="2542132967" sldId="2147483773"/>
            <ac:spMk id="4" creationId="{00000000-0000-0000-0000-000000000000}"/>
          </ac:spMkLst>
        </pc:spChg>
        <pc:spChg chg="mod">
          <ac:chgData name="지하람" userId="a5b6ff9c-712a-4625-8978-eefb6063f8ec" providerId="ADAL" clId="{D820E448-443C-4C22-8C80-D720F61D16E3}" dt="2022-03-08T08:48:41.484" v="0"/>
          <ac:spMkLst>
            <pc:docMk/>
            <pc:sldMasterMk cId="2542132967" sldId="2147483773"/>
            <ac:spMk id="5" creationId="{00000000-0000-0000-0000-000000000000}"/>
          </ac:spMkLst>
        </pc:spChg>
        <pc:spChg chg="mod">
          <ac:chgData name="지하람" userId="a5b6ff9c-712a-4625-8978-eefb6063f8ec" providerId="ADAL" clId="{D820E448-443C-4C22-8C80-D720F61D16E3}" dt="2022-03-08T08:48:41.484" v="0"/>
          <ac:spMkLst>
            <pc:docMk/>
            <pc:sldMasterMk cId="2542132967" sldId="2147483773"/>
            <ac:spMk id="6" creationId="{00000000-0000-0000-0000-000000000000}"/>
          </ac:spMkLst>
        </pc:spChg>
        <pc:sldLayoutChg chg="modSp del">
          <pc:chgData name="지하람" userId="a5b6ff9c-712a-4625-8978-eefb6063f8ec" providerId="ADAL" clId="{D820E448-443C-4C22-8C80-D720F61D16E3}" dt="2022-03-08T08:49:43.348" v="105" actId="47"/>
          <pc:sldLayoutMkLst>
            <pc:docMk/>
            <pc:sldMasterMk cId="2542132967" sldId="2147483773"/>
            <pc:sldLayoutMk cId="2359282431" sldId="2147483774"/>
          </pc:sldLayoutMkLst>
          <pc:spChg chg="mod">
            <ac:chgData name="지하람" userId="a5b6ff9c-712a-4625-8978-eefb6063f8ec" providerId="ADAL" clId="{D820E448-443C-4C22-8C80-D720F61D16E3}" dt="2022-03-08T08:48:41.484" v="0"/>
            <ac:spMkLst>
              <pc:docMk/>
              <pc:sldMasterMk cId="2542132967" sldId="2147483773"/>
              <pc:sldLayoutMk cId="2359282431" sldId="2147483774"/>
              <ac:spMk id="2" creationId="{00000000-0000-0000-0000-000000000000}"/>
            </ac:spMkLst>
          </pc:spChg>
          <pc:spChg chg="mod">
            <ac:chgData name="지하람" userId="a5b6ff9c-712a-4625-8978-eefb6063f8ec" providerId="ADAL" clId="{D820E448-443C-4C22-8C80-D720F61D16E3}" dt="2022-03-08T08:48:41.484" v="0"/>
            <ac:spMkLst>
              <pc:docMk/>
              <pc:sldMasterMk cId="2542132967" sldId="2147483773"/>
              <pc:sldLayoutMk cId="2359282431" sldId="214748377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D820E448-443C-4C22-8C80-D720F61D16E3}" dt="2022-03-08T08:48:41.484" v="0"/>
            <ac:spMkLst>
              <pc:docMk/>
              <pc:sldMasterMk cId="2542132967" sldId="2147483773"/>
              <pc:sldLayoutMk cId="2359282431" sldId="2147483774"/>
              <ac:spMk id="11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D820E448-443C-4C22-8C80-D720F61D16E3}" dt="2022-03-08T08:49:43.348" v="105" actId="47"/>
          <pc:sldLayoutMkLst>
            <pc:docMk/>
            <pc:sldMasterMk cId="2542132967" sldId="2147483773"/>
            <pc:sldLayoutMk cId="3504370499" sldId="2147483775"/>
          </pc:sldLayoutMkLst>
          <pc:spChg chg="mod">
            <ac:chgData name="지하람" userId="a5b6ff9c-712a-4625-8978-eefb6063f8ec" providerId="ADAL" clId="{D820E448-443C-4C22-8C80-D720F61D16E3}" dt="2022-03-08T08:48:41.484" v="0"/>
            <ac:spMkLst>
              <pc:docMk/>
              <pc:sldMasterMk cId="2542132967" sldId="2147483773"/>
              <pc:sldLayoutMk cId="3504370499" sldId="2147483775"/>
              <ac:spMk id="3" creationId="{00000000-0000-0000-0000-000000000000}"/>
            </ac:spMkLst>
          </pc:spChg>
          <pc:spChg chg="mod">
            <ac:chgData name="지하람" userId="a5b6ff9c-712a-4625-8978-eefb6063f8ec" providerId="ADAL" clId="{D820E448-443C-4C22-8C80-D720F61D16E3}" dt="2022-03-08T08:48:41.484" v="0"/>
            <ac:spMkLst>
              <pc:docMk/>
              <pc:sldMasterMk cId="2542132967" sldId="2147483773"/>
              <pc:sldLayoutMk cId="3504370499" sldId="2147483775"/>
              <ac:spMk id="11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D820E448-443C-4C22-8C80-D720F61D16E3}" dt="2022-03-08T08:49:43.348" v="105" actId="47"/>
          <pc:sldLayoutMkLst>
            <pc:docMk/>
            <pc:sldMasterMk cId="2542132967" sldId="2147483773"/>
            <pc:sldLayoutMk cId="1248499378" sldId="2147483776"/>
          </pc:sldLayoutMkLst>
          <pc:spChg chg="mod">
            <ac:chgData name="지하람" userId="a5b6ff9c-712a-4625-8978-eefb6063f8ec" providerId="ADAL" clId="{D820E448-443C-4C22-8C80-D720F61D16E3}" dt="2022-03-08T08:48:41.484" v="0"/>
            <ac:spMkLst>
              <pc:docMk/>
              <pc:sldMasterMk cId="2542132967" sldId="2147483773"/>
              <pc:sldLayoutMk cId="1248499378" sldId="2147483776"/>
              <ac:spMk id="2" creationId="{00000000-0000-0000-0000-000000000000}"/>
            </ac:spMkLst>
          </pc:spChg>
          <pc:spChg chg="mod">
            <ac:chgData name="지하람" userId="a5b6ff9c-712a-4625-8978-eefb6063f8ec" providerId="ADAL" clId="{D820E448-443C-4C22-8C80-D720F61D16E3}" dt="2022-03-08T08:48:41.484" v="0"/>
            <ac:spMkLst>
              <pc:docMk/>
              <pc:sldMasterMk cId="2542132967" sldId="2147483773"/>
              <pc:sldLayoutMk cId="1248499378" sldId="2147483776"/>
              <ac:spMk id="3" creationId="{00000000-0000-0000-0000-000000000000}"/>
            </ac:spMkLst>
          </pc:spChg>
          <pc:spChg chg="mod">
            <ac:chgData name="지하람" userId="a5b6ff9c-712a-4625-8978-eefb6063f8ec" providerId="ADAL" clId="{D820E448-443C-4C22-8C80-D720F61D16E3}" dt="2022-03-08T08:48:41.484" v="0"/>
            <ac:spMkLst>
              <pc:docMk/>
              <pc:sldMasterMk cId="2542132967" sldId="2147483773"/>
              <pc:sldLayoutMk cId="1248499378" sldId="2147483776"/>
              <ac:spMk id="10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D820E448-443C-4C22-8C80-D720F61D16E3}" dt="2022-03-08T08:49:43.348" v="105" actId="47"/>
          <pc:sldLayoutMkLst>
            <pc:docMk/>
            <pc:sldMasterMk cId="2542132967" sldId="2147483773"/>
            <pc:sldLayoutMk cId="816969117" sldId="2147483777"/>
          </pc:sldLayoutMkLst>
          <pc:spChg chg="mod">
            <ac:chgData name="지하람" userId="a5b6ff9c-712a-4625-8978-eefb6063f8ec" providerId="ADAL" clId="{D820E448-443C-4C22-8C80-D720F61D16E3}" dt="2022-03-08T08:48:41.484" v="0"/>
            <ac:spMkLst>
              <pc:docMk/>
              <pc:sldMasterMk cId="2542132967" sldId="2147483773"/>
              <pc:sldLayoutMk cId="816969117" sldId="2147483777"/>
              <ac:spMk id="3" creationId="{00000000-0000-0000-0000-000000000000}"/>
            </ac:spMkLst>
          </pc:spChg>
          <pc:spChg chg="mod">
            <ac:chgData name="지하람" userId="a5b6ff9c-712a-4625-8978-eefb6063f8ec" providerId="ADAL" clId="{D820E448-443C-4C22-8C80-D720F61D16E3}" dt="2022-03-08T08:48:41.484" v="0"/>
            <ac:spMkLst>
              <pc:docMk/>
              <pc:sldMasterMk cId="2542132967" sldId="2147483773"/>
              <pc:sldLayoutMk cId="816969117" sldId="2147483777"/>
              <ac:spMk id="4" creationId="{00000000-0000-0000-0000-000000000000}"/>
            </ac:spMkLst>
          </pc:spChg>
          <pc:spChg chg="mod">
            <ac:chgData name="지하람" userId="a5b6ff9c-712a-4625-8978-eefb6063f8ec" providerId="ADAL" clId="{D820E448-443C-4C22-8C80-D720F61D16E3}" dt="2022-03-08T08:48:41.484" v="0"/>
            <ac:spMkLst>
              <pc:docMk/>
              <pc:sldMasterMk cId="2542132967" sldId="2147483773"/>
              <pc:sldLayoutMk cId="816969117" sldId="2147483777"/>
              <ac:spMk id="8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D820E448-443C-4C22-8C80-D720F61D16E3}" dt="2022-03-08T08:49:43.348" v="105" actId="47"/>
          <pc:sldLayoutMkLst>
            <pc:docMk/>
            <pc:sldMasterMk cId="2542132967" sldId="2147483773"/>
            <pc:sldLayoutMk cId="4165980691" sldId="2147483778"/>
          </pc:sldLayoutMkLst>
          <pc:spChg chg="mod">
            <ac:chgData name="지하람" userId="a5b6ff9c-712a-4625-8978-eefb6063f8ec" providerId="ADAL" clId="{D820E448-443C-4C22-8C80-D720F61D16E3}" dt="2022-03-08T08:48:41.484" v="0"/>
            <ac:spMkLst>
              <pc:docMk/>
              <pc:sldMasterMk cId="2542132967" sldId="2147483773"/>
              <pc:sldLayoutMk cId="4165980691" sldId="214748377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D820E448-443C-4C22-8C80-D720F61D16E3}" dt="2022-03-08T08:48:41.484" v="0"/>
            <ac:spMkLst>
              <pc:docMk/>
              <pc:sldMasterMk cId="2542132967" sldId="2147483773"/>
              <pc:sldLayoutMk cId="4165980691" sldId="2147483778"/>
              <ac:spMk id="4" creationId="{00000000-0000-0000-0000-000000000000}"/>
            </ac:spMkLst>
          </pc:spChg>
          <pc:spChg chg="mod">
            <ac:chgData name="지하람" userId="a5b6ff9c-712a-4625-8978-eefb6063f8ec" providerId="ADAL" clId="{D820E448-443C-4C22-8C80-D720F61D16E3}" dt="2022-03-08T08:48:41.484" v="0"/>
            <ac:spMkLst>
              <pc:docMk/>
              <pc:sldMasterMk cId="2542132967" sldId="2147483773"/>
              <pc:sldLayoutMk cId="4165980691" sldId="2147483778"/>
              <ac:spMk id="5" creationId="{00000000-0000-0000-0000-000000000000}"/>
            </ac:spMkLst>
          </pc:spChg>
          <pc:spChg chg="mod">
            <ac:chgData name="지하람" userId="a5b6ff9c-712a-4625-8978-eefb6063f8ec" providerId="ADAL" clId="{D820E448-443C-4C22-8C80-D720F61D16E3}" dt="2022-03-08T08:48:41.484" v="0"/>
            <ac:spMkLst>
              <pc:docMk/>
              <pc:sldMasterMk cId="2542132967" sldId="2147483773"/>
              <pc:sldLayoutMk cId="4165980691" sldId="2147483778"/>
              <ac:spMk id="6" creationId="{00000000-0000-0000-0000-000000000000}"/>
            </ac:spMkLst>
          </pc:spChg>
          <pc:spChg chg="mod">
            <ac:chgData name="지하람" userId="a5b6ff9c-712a-4625-8978-eefb6063f8ec" providerId="ADAL" clId="{D820E448-443C-4C22-8C80-D720F61D16E3}" dt="2022-03-08T08:48:41.484" v="0"/>
            <ac:spMkLst>
              <pc:docMk/>
              <pc:sldMasterMk cId="2542132967" sldId="2147483773"/>
              <pc:sldLayoutMk cId="4165980691" sldId="2147483778"/>
              <ac:spMk id="10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D820E448-443C-4C22-8C80-D720F61D16E3}" dt="2022-03-08T08:49:43.348" v="105" actId="47"/>
          <pc:sldLayoutMkLst>
            <pc:docMk/>
            <pc:sldMasterMk cId="2542132967" sldId="2147483773"/>
            <pc:sldLayoutMk cId="3732762055" sldId="2147483779"/>
          </pc:sldLayoutMkLst>
          <pc:spChg chg="mod">
            <ac:chgData name="지하람" userId="a5b6ff9c-712a-4625-8978-eefb6063f8ec" providerId="ADAL" clId="{D820E448-443C-4C22-8C80-D720F61D16E3}" dt="2022-03-08T08:48:41.484" v="0"/>
            <ac:spMkLst>
              <pc:docMk/>
              <pc:sldMasterMk cId="2542132967" sldId="2147483773"/>
              <pc:sldLayoutMk cId="3732762055" sldId="2147483779"/>
              <ac:spMk id="6" creationId="{00000000-0000-0000-0000-000000000000}"/>
            </ac:spMkLst>
          </pc:spChg>
        </pc:sldLayoutChg>
        <pc:sldLayoutChg chg="del">
          <pc:chgData name="지하람" userId="a5b6ff9c-712a-4625-8978-eefb6063f8ec" providerId="ADAL" clId="{D820E448-443C-4C22-8C80-D720F61D16E3}" dt="2022-03-08T08:49:43.348" v="105" actId="47"/>
          <pc:sldLayoutMkLst>
            <pc:docMk/>
            <pc:sldMasterMk cId="2542132967" sldId="2147483773"/>
            <pc:sldLayoutMk cId="1089575779" sldId="2147483780"/>
          </pc:sldLayoutMkLst>
        </pc:sldLayoutChg>
        <pc:sldLayoutChg chg="modSp del">
          <pc:chgData name="지하람" userId="a5b6ff9c-712a-4625-8978-eefb6063f8ec" providerId="ADAL" clId="{D820E448-443C-4C22-8C80-D720F61D16E3}" dt="2022-03-08T08:49:43.348" v="105" actId="47"/>
          <pc:sldLayoutMkLst>
            <pc:docMk/>
            <pc:sldMasterMk cId="2542132967" sldId="2147483773"/>
            <pc:sldLayoutMk cId="1212736216" sldId="2147483781"/>
          </pc:sldLayoutMkLst>
          <pc:spChg chg="mod">
            <ac:chgData name="지하람" userId="a5b6ff9c-712a-4625-8978-eefb6063f8ec" providerId="ADAL" clId="{D820E448-443C-4C22-8C80-D720F61D16E3}" dt="2022-03-08T08:48:41.484" v="0"/>
            <ac:spMkLst>
              <pc:docMk/>
              <pc:sldMasterMk cId="2542132967" sldId="2147483773"/>
              <pc:sldLayoutMk cId="1212736216" sldId="2147483781"/>
              <ac:spMk id="2" creationId="{00000000-0000-0000-0000-000000000000}"/>
            </ac:spMkLst>
          </pc:spChg>
          <pc:spChg chg="mod">
            <ac:chgData name="지하람" userId="a5b6ff9c-712a-4625-8978-eefb6063f8ec" providerId="ADAL" clId="{D820E448-443C-4C22-8C80-D720F61D16E3}" dt="2022-03-08T08:48:41.484" v="0"/>
            <ac:spMkLst>
              <pc:docMk/>
              <pc:sldMasterMk cId="2542132967" sldId="2147483773"/>
              <pc:sldLayoutMk cId="1212736216" sldId="2147483781"/>
              <ac:spMk id="3" creationId="{00000000-0000-0000-0000-000000000000}"/>
            </ac:spMkLst>
          </pc:spChg>
          <pc:spChg chg="mod">
            <ac:chgData name="지하람" userId="a5b6ff9c-712a-4625-8978-eefb6063f8ec" providerId="ADAL" clId="{D820E448-443C-4C22-8C80-D720F61D16E3}" dt="2022-03-08T08:48:41.484" v="0"/>
            <ac:spMkLst>
              <pc:docMk/>
              <pc:sldMasterMk cId="2542132967" sldId="2147483773"/>
              <pc:sldLayoutMk cId="1212736216" sldId="2147483781"/>
              <ac:spMk id="4" creationId="{00000000-0000-0000-0000-000000000000}"/>
            </ac:spMkLst>
          </pc:spChg>
          <pc:spChg chg="mod">
            <ac:chgData name="지하람" userId="a5b6ff9c-712a-4625-8978-eefb6063f8ec" providerId="ADAL" clId="{D820E448-443C-4C22-8C80-D720F61D16E3}" dt="2022-03-08T08:48:41.484" v="0"/>
            <ac:spMkLst>
              <pc:docMk/>
              <pc:sldMasterMk cId="2542132967" sldId="2147483773"/>
              <pc:sldLayoutMk cId="1212736216" sldId="2147483781"/>
              <ac:spMk id="12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D820E448-443C-4C22-8C80-D720F61D16E3}" dt="2022-03-08T08:49:43.348" v="105" actId="47"/>
          <pc:sldLayoutMkLst>
            <pc:docMk/>
            <pc:sldMasterMk cId="2542132967" sldId="2147483773"/>
            <pc:sldLayoutMk cId="3273517098" sldId="2147483782"/>
          </pc:sldLayoutMkLst>
          <pc:spChg chg="mod">
            <ac:chgData name="지하람" userId="a5b6ff9c-712a-4625-8978-eefb6063f8ec" providerId="ADAL" clId="{D820E448-443C-4C22-8C80-D720F61D16E3}" dt="2022-03-08T08:48:41.484" v="0"/>
            <ac:spMkLst>
              <pc:docMk/>
              <pc:sldMasterMk cId="2542132967" sldId="2147483773"/>
              <pc:sldLayoutMk cId="3273517098" sldId="214748378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D820E448-443C-4C22-8C80-D720F61D16E3}" dt="2022-03-08T08:48:41.484" v="0"/>
            <ac:spMkLst>
              <pc:docMk/>
              <pc:sldMasterMk cId="2542132967" sldId="2147483773"/>
              <pc:sldLayoutMk cId="3273517098" sldId="2147483782"/>
              <ac:spMk id="4" creationId="{00000000-0000-0000-0000-000000000000}"/>
            </ac:spMkLst>
          </pc:spChg>
          <pc:spChg chg="mod">
            <ac:chgData name="지하람" userId="a5b6ff9c-712a-4625-8978-eefb6063f8ec" providerId="ADAL" clId="{D820E448-443C-4C22-8C80-D720F61D16E3}" dt="2022-03-08T08:48:41.484" v="0"/>
            <ac:spMkLst>
              <pc:docMk/>
              <pc:sldMasterMk cId="2542132967" sldId="2147483773"/>
              <pc:sldLayoutMk cId="3273517098" sldId="2147483782"/>
              <ac:spMk id="5" creationId="{00000000-0000-0000-0000-000000000000}"/>
            </ac:spMkLst>
          </pc:spChg>
          <pc:spChg chg="mod">
            <ac:chgData name="지하람" userId="a5b6ff9c-712a-4625-8978-eefb6063f8ec" providerId="ADAL" clId="{D820E448-443C-4C22-8C80-D720F61D16E3}" dt="2022-03-08T08:48:41.484" v="0"/>
            <ac:spMkLst>
              <pc:docMk/>
              <pc:sldMasterMk cId="2542132967" sldId="2147483773"/>
              <pc:sldLayoutMk cId="3273517098" sldId="2147483782"/>
              <ac:spMk id="6" creationId="{00000000-0000-0000-0000-000000000000}"/>
            </ac:spMkLst>
          </pc:spChg>
          <pc:spChg chg="mod">
            <ac:chgData name="지하람" userId="a5b6ff9c-712a-4625-8978-eefb6063f8ec" providerId="ADAL" clId="{D820E448-443C-4C22-8C80-D720F61D16E3}" dt="2022-03-08T08:48:41.484" v="0"/>
            <ac:spMkLst>
              <pc:docMk/>
              <pc:sldMasterMk cId="2542132967" sldId="2147483773"/>
              <pc:sldLayoutMk cId="3273517098" sldId="2147483782"/>
              <ac:spMk id="7" creationId="{00000000-0000-0000-0000-000000000000}"/>
            </ac:spMkLst>
          </pc:spChg>
          <pc:spChg chg="mod">
            <ac:chgData name="지하람" userId="a5b6ff9c-712a-4625-8978-eefb6063f8ec" providerId="ADAL" clId="{D820E448-443C-4C22-8C80-D720F61D16E3}" dt="2022-03-08T08:48:41.484" v="0"/>
            <ac:spMkLst>
              <pc:docMk/>
              <pc:sldMasterMk cId="2542132967" sldId="2147483773"/>
              <pc:sldLayoutMk cId="3273517098" sldId="2147483782"/>
              <ac:spMk id="9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D820E448-443C-4C22-8C80-D720F61D16E3}" dt="2022-03-08T08:49:43.348" v="105" actId="47"/>
          <pc:sldLayoutMkLst>
            <pc:docMk/>
            <pc:sldMasterMk cId="2542132967" sldId="2147483773"/>
            <pc:sldLayoutMk cId="395882199" sldId="2147483783"/>
          </pc:sldLayoutMkLst>
          <pc:spChg chg="mod">
            <ac:chgData name="지하람" userId="a5b6ff9c-712a-4625-8978-eefb6063f8ec" providerId="ADAL" clId="{D820E448-443C-4C22-8C80-D720F61D16E3}" dt="2022-03-08T08:48:41.484" v="0"/>
            <ac:spMkLst>
              <pc:docMk/>
              <pc:sldMasterMk cId="2542132967" sldId="2147483773"/>
              <pc:sldLayoutMk cId="395882199" sldId="2147483783"/>
              <ac:spMk id="2" creationId="{00000000-0000-0000-0000-000000000000}"/>
            </ac:spMkLst>
          </pc:spChg>
          <pc:spChg chg="mod">
            <ac:chgData name="지하람" userId="a5b6ff9c-712a-4625-8978-eefb6063f8ec" providerId="ADAL" clId="{D820E448-443C-4C22-8C80-D720F61D16E3}" dt="2022-03-08T08:48:41.484" v="0"/>
            <ac:spMkLst>
              <pc:docMk/>
              <pc:sldMasterMk cId="2542132967" sldId="2147483773"/>
              <pc:sldLayoutMk cId="395882199" sldId="2147483783"/>
              <ac:spMk id="4" creationId="{00000000-0000-0000-0000-000000000000}"/>
            </ac:spMkLst>
          </pc:spChg>
          <pc:spChg chg="mod">
            <ac:chgData name="지하람" userId="a5b6ff9c-712a-4625-8978-eefb6063f8ec" providerId="ADAL" clId="{D820E448-443C-4C22-8C80-D720F61D16E3}" dt="2022-03-08T08:48:41.484" v="0"/>
            <ac:spMkLst>
              <pc:docMk/>
              <pc:sldMasterMk cId="2542132967" sldId="2147483773"/>
              <pc:sldLayoutMk cId="395882199" sldId="2147483783"/>
              <ac:spMk id="15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D820E448-443C-4C22-8C80-D720F61D16E3}" dt="2022-03-08T08:49:43.348" v="105" actId="47"/>
          <pc:sldLayoutMkLst>
            <pc:docMk/>
            <pc:sldMasterMk cId="2542132967" sldId="2147483773"/>
            <pc:sldLayoutMk cId="508888268" sldId="2147483784"/>
          </pc:sldLayoutMkLst>
          <pc:spChg chg="mod">
            <ac:chgData name="지하람" userId="a5b6ff9c-712a-4625-8978-eefb6063f8ec" providerId="ADAL" clId="{D820E448-443C-4C22-8C80-D720F61D16E3}" dt="2022-03-08T08:48:41.484" v="0"/>
            <ac:spMkLst>
              <pc:docMk/>
              <pc:sldMasterMk cId="2542132967" sldId="2147483773"/>
              <pc:sldLayoutMk cId="508888268" sldId="2147483784"/>
              <ac:spMk id="2" creationId="{00000000-0000-0000-0000-000000000000}"/>
            </ac:spMkLst>
          </pc:spChg>
          <pc:spChg chg="mod">
            <ac:chgData name="지하람" userId="a5b6ff9c-712a-4625-8978-eefb6063f8ec" providerId="ADAL" clId="{D820E448-443C-4C22-8C80-D720F61D16E3}" dt="2022-03-08T08:48:41.484" v="0"/>
            <ac:spMkLst>
              <pc:docMk/>
              <pc:sldMasterMk cId="2542132967" sldId="2147483773"/>
              <pc:sldLayoutMk cId="508888268" sldId="214748378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D820E448-443C-4C22-8C80-D720F61D16E3}" dt="2022-03-08T08:48:41.484" v="0"/>
            <ac:spMkLst>
              <pc:docMk/>
              <pc:sldMasterMk cId="2542132967" sldId="2147483773"/>
              <pc:sldLayoutMk cId="508888268" sldId="2147483784"/>
              <ac:spMk id="8" creationId="{00000000-0000-0000-0000-000000000000}"/>
            </ac:spMkLst>
          </pc:spChg>
          <pc:spChg chg="mod">
            <ac:chgData name="지하람" userId="a5b6ff9c-712a-4625-8978-eefb6063f8ec" providerId="ADAL" clId="{D820E448-443C-4C22-8C80-D720F61D16E3}" dt="2022-03-08T08:48:41.484" v="0"/>
            <ac:spMkLst>
              <pc:docMk/>
              <pc:sldMasterMk cId="2542132967" sldId="2147483773"/>
              <pc:sldLayoutMk cId="508888268" sldId="2147483784"/>
              <ac:spMk id="9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D820E448-443C-4C22-8C80-D720F61D16E3}" dt="2022-03-08T08:49:43.348" v="105" actId="47"/>
          <pc:sldLayoutMkLst>
            <pc:docMk/>
            <pc:sldMasterMk cId="2542132967" sldId="2147483773"/>
            <pc:sldLayoutMk cId="3933474762" sldId="2147483785"/>
          </pc:sldLayoutMkLst>
          <pc:spChg chg="mod">
            <ac:chgData name="지하람" userId="a5b6ff9c-712a-4625-8978-eefb6063f8ec" providerId="ADAL" clId="{D820E448-443C-4C22-8C80-D720F61D16E3}" dt="2022-03-08T08:48:41.484" v="0"/>
            <ac:spMkLst>
              <pc:docMk/>
              <pc:sldMasterMk cId="2542132967" sldId="2147483773"/>
              <pc:sldLayoutMk cId="3933474762" sldId="2147483785"/>
              <ac:spMk id="6" creationId="{00000000-0000-0000-0000-000000000000}"/>
            </ac:spMkLst>
          </pc:spChg>
          <pc:spChg chg="mod">
            <ac:chgData name="지하람" userId="a5b6ff9c-712a-4625-8978-eefb6063f8ec" providerId="ADAL" clId="{D820E448-443C-4C22-8C80-D720F61D16E3}" dt="2022-03-08T08:48:41.484" v="0"/>
            <ac:spMkLst>
              <pc:docMk/>
              <pc:sldMasterMk cId="2542132967" sldId="2147483773"/>
              <pc:sldLayoutMk cId="3933474762" sldId="2147483785"/>
              <ac:spMk id="9" creationId="{00000000-0000-0000-0000-000000000000}"/>
            </ac:spMkLst>
          </pc:spChg>
          <pc:spChg chg="mod">
            <ac:chgData name="지하람" userId="a5b6ff9c-712a-4625-8978-eefb6063f8ec" providerId="ADAL" clId="{D820E448-443C-4C22-8C80-D720F61D16E3}" dt="2022-03-08T08:48:41.484" v="0"/>
            <ac:spMkLst>
              <pc:docMk/>
              <pc:sldMasterMk cId="2542132967" sldId="2147483773"/>
              <pc:sldLayoutMk cId="3933474762" sldId="2147483785"/>
              <ac:spMk id="38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D820E448-443C-4C22-8C80-D720F61D16E3}" dt="2022-03-08T08:49:43.348" v="105" actId="47"/>
          <pc:sldLayoutMkLst>
            <pc:docMk/>
            <pc:sldMasterMk cId="2542132967" sldId="2147483773"/>
            <pc:sldLayoutMk cId="1456250112" sldId="2147483786"/>
          </pc:sldLayoutMkLst>
          <pc:spChg chg="mod">
            <ac:chgData name="지하람" userId="a5b6ff9c-712a-4625-8978-eefb6063f8ec" providerId="ADAL" clId="{D820E448-443C-4C22-8C80-D720F61D16E3}" dt="2022-03-08T08:48:41.484" v="0"/>
            <ac:spMkLst>
              <pc:docMk/>
              <pc:sldMasterMk cId="2542132967" sldId="2147483773"/>
              <pc:sldLayoutMk cId="1456250112" sldId="2147483786"/>
              <ac:spMk id="7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D820E448-443C-4C22-8C80-D720F61D16E3}" dt="2022-03-08T08:49:43.348" v="105" actId="47"/>
          <pc:sldLayoutMkLst>
            <pc:docMk/>
            <pc:sldMasterMk cId="2542132967" sldId="2147483773"/>
            <pc:sldLayoutMk cId="3863943615" sldId="2147483787"/>
          </pc:sldLayoutMkLst>
          <pc:spChg chg="mod">
            <ac:chgData name="지하람" userId="a5b6ff9c-712a-4625-8978-eefb6063f8ec" providerId="ADAL" clId="{D820E448-443C-4C22-8C80-D720F61D16E3}" dt="2022-03-08T08:48:41.484" v="0"/>
            <ac:spMkLst>
              <pc:docMk/>
              <pc:sldMasterMk cId="2542132967" sldId="2147483773"/>
              <pc:sldLayoutMk cId="3863943615" sldId="214748378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D820E448-443C-4C22-8C80-D720F61D16E3}" dt="2022-03-08T08:48:41.484" v="0"/>
            <ac:spMkLst>
              <pc:docMk/>
              <pc:sldMasterMk cId="2542132967" sldId="2147483773"/>
              <pc:sldLayoutMk cId="3863943615" sldId="2147483787"/>
              <ac:spMk id="3" creationId="{00000000-0000-0000-0000-000000000000}"/>
            </ac:spMkLst>
          </pc:spChg>
          <pc:spChg chg="mod">
            <ac:chgData name="지하람" userId="a5b6ff9c-712a-4625-8978-eefb6063f8ec" providerId="ADAL" clId="{D820E448-443C-4C22-8C80-D720F61D16E3}" dt="2022-03-08T08:48:41.484" v="0"/>
            <ac:spMkLst>
              <pc:docMk/>
              <pc:sldMasterMk cId="2542132967" sldId="2147483773"/>
              <pc:sldLayoutMk cId="3863943615" sldId="2147483787"/>
              <ac:spMk id="9" creationId="{00000000-0000-0000-0000-000000000000}"/>
            </ac:spMkLst>
          </pc:spChg>
          <pc:spChg chg="mod">
            <ac:chgData name="지하람" userId="a5b6ff9c-712a-4625-8978-eefb6063f8ec" providerId="ADAL" clId="{D820E448-443C-4C22-8C80-D720F61D16E3}" dt="2022-03-08T08:48:41.484" v="0"/>
            <ac:spMkLst>
              <pc:docMk/>
              <pc:sldMasterMk cId="2542132967" sldId="2147483773"/>
              <pc:sldLayoutMk cId="3863943615" sldId="2147483787"/>
              <ac:spMk id="12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D820E448-443C-4C22-8C80-D720F61D16E3}" dt="2022-03-08T08:49:43.348" v="105" actId="47"/>
          <pc:sldLayoutMkLst>
            <pc:docMk/>
            <pc:sldMasterMk cId="2542132967" sldId="2147483773"/>
            <pc:sldLayoutMk cId="1297397411" sldId="2147483788"/>
          </pc:sldLayoutMkLst>
          <pc:spChg chg="mod">
            <ac:chgData name="지하람" userId="a5b6ff9c-712a-4625-8978-eefb6063f8ec" providerId="ADAL" clId="{D820E448-443C-4C22-8C80-D720F61D16E3}" dt="2022-03-08T08:48:41.484" v="0"/>
            <ac:spMkLst>
              <pc:docMk/>
              <pc:sldMasterMk cId="2542132967" sldId="2147483773"/>
              <pc:sldLayoutMk cId="1297397411" sldId="2147483788"/>
              <ac:spMk id="31" creationId="{00000000-0000-0000-0000-000000000000}"/>
            </ac:spMkLst>
          </pc:spChg>
          <pc:spChg chg="mod">
            <ac:chgData name="지하람" userId="a5b6ff9c-712a-4625-8978-eefb6063f8ec" providerId="ADAL" clId="{D820E448-443C-4C22-8C80-D720F61D16E3}" dt="2022-03-08T08:48:41.484" v="0"/>
            <ac:spMkLst>
              <pc:docMk/>
              <pc:sldMasterMk cId="2542132967" sldId="2147483773"/>
              <pc:sldLayoutMk cId="1297397411" sldId="2147483788"/>
              <ac:spMk id="32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D820E448-443C-4C22-8C80-D720F61D16E3}" dt="2022-03-08T08:49:43.348" v="105" actId="47"/>
          <pc:sldLayoutMkLst>
            <pc:docMk/>
            <pc:sldMasterMk cId="2542132967" sldId="2147483773"/>
            <pc:sldLayoutMk cId="2221838349" sldId="2147483789"/>
          </pc:sldLayoutMkLst>
          <pc:spChg chg="mod">
            <ac:chgData name="지하람" userId="a5b6ff9c-712a-4625-8978-eefb6063f8ec" providerId="ADAL" clId="{D820E448-443C-4C22-8C80-D720F61D16E3}" dt="2022-03-08T08:48:41.484" v="0"/>
            <ac:spMkLst>
              <pc:docMk/>
              <pc:sldMasterMk cId="2542132967" sldId="2147483773"/>
              <pc:sldLayoutMk cId="2221838349" sldId="2147483789"/>
              <ac:spMk id="62" creationId="{00000000-0000-0000-0000-000000000000}"/>
            </ac:spMkLst>
          </pc:spChg>
          <pc:spChg chg="mod">
            <ac:chgData name="지하람" userId="a5b6ff9c-712a-4625-8978-eefb6063f8ec" providerId="ADAL" clId="{D820E448-443C-4C22-8C80-D720F61D16E3}" dt="2022-03-08T08:48:41.484" v="0"/>
            <ac:spMkLst>
              <pc:docMk/>
              <pc:sldMasterMk cId="2542132967" sldId="2147483773"/>
              <pc:sldLayoutMk cId="2221838349" sldId="2147483789"/>
              <ac:spMk id="63" creationId="{00000000-0000-0000-0000-000000000000}"/>
            </ac:spMkLst>
          </pc:spChg>
        </pc:sldLayoutChg>
      </pc:sldMasterChg>
      <pc:sldMasterChg chg="modSp modSldLayout">
        <pc:chgData name="지하람" userId="a5b6ff9c-712a-4625-8978-eefb6063f8ec" providerId="ADAL" clId="{D820E448-443C-4C22-8C80-D720F61D16E3}" dt="2022-03-08T08:48:41.484" v="0"/>
        <pc:sldMasterMkLst>
          <pc:docMk/>
          <pc:sldMasterMk cId="1554461130" sldId="2147483790"/>
        </pc:sldMasterMkLst>
        <pc:spChg chg="mod">
          <ac:chgData name="지하람" userId="a5b6ff9c-712a-4625-8978-eefb6063f8ec" providerId="ADAL" clId="{D820E448-443C-4C22-8C80-D720F61D16E3}" dt="2022-03-08T08:48:41.484" v="0"/>
          <ac:spMkLst>
            <pc:docMk/>
            <pc:sldMasterMk cId="1554461130" sldId="2147483790"/>
            <ac:spMk id="2" creationId="{830F5D71-2956-4D56-B7E8-EC8942A7010E}"/>
          </ac:spMkLst>
        </pc:spChg>
        <pc:spChg chg="mod">
          <ac:chgData name="지하람" userId="a5b6ff9c-712a-4625-8978-eefb6063f8ec" providerId="ADAL" clId="{D820E448-443C-4C22-8C80-D720F61D16E3}" dt="2022-03-08T08:48:41.484" v="0"/>
          <ac:spMkLst>
            <pc:docMk/>
            <pc:sldMasterMk cId="1554461130" sldId="2147483790"/>
            <ac:spMk id="3" creationId="{D3E2961B-E7C5-440B-8C92-15DBEF37CF6E}"/>
          </ac:spMkLst>
        </pc:spChg>
        <pc:spChg chg="mod">
          <ac:chgData name="지하람" userId="a5b6ff9c-712a-4625-8978-eefb6063f8ec" providerId="ADAL" clId="{D820E448-443C-4C22-8C80-D720F61D16E3}" dt="2022-03-08T08:48:41.484" v="0"/>
          <ac:spMkLst>
            <pc:docMk/>
            <pc:sldMasterMk cId="1554461130" sldId="2147483790"/>
            <ac:spMk id="4" creationId="{92E790E7-F8C1-4F81-8EAC-70049F0929A4}"/>
          </ac:spMkLst>
        </pc:spChg>
        <pc:spChg chg="mod">
          <ac:chgData name="지하람" userId="a5b6ff9c-712a-4625-8978-eefb6063f8ec" providerId="ADAL" clId="{D820E448-443C-4C22-8C80-D720F61D16E3}" dt="2022-03-08T08:48:41.484" v="0"/>
          <ac:spMkLst>
            <pc:docMk/>
            <pc:sldMasterMk cId="1554461130" sldId="2147483790"/>
            <ac:spMk id="5" creationId="{62BD1597-68D6-47D6-8A44-E13DCBB843D9}"/>
          </ac:spMkLst>
        </pc:spChg>
        <pc:spChg chg="mod">
          <ac:chgData name="지하람" userId="a5b6ff9c-712a-4625-8978-eefb6063f8ec" providerId="ADAL" clId="{D820E448-443C-4C22-8C80-D720F61D16E3}" dt="2022-03-08T08:48:41.484" v="0"/>
          <ac:spMkLst>
            <pc:docMk/>
            <pc:sldMasterMk cId="1554461130" sldId="2147483790"/>
            <ac:spMk id="6" creationId="{30E81D58-EA98-4B52-8320-F71EF1556C5A}"/>
          </ac:spMkLst>
        </pc:spChg>
        <pc:sldLayoutChg chg="modSp">
          <pc:chgData name="지하람" userId="a5b6ff9c-712a-4625-8978-eefb6063f8ec" providerId="ADAL" clId="{D820E448-443C-4C22-8C80-D720F61D16E3}" dt="2022-03-08T08:48:41.484" v="0"/>
          <pc:sldLayoutMkLst>
            <pc:docMk/>
            <pc:sldMasterMk cId="1554461130" sldId="2147483790"/>
            <pc:sldLayoutMk cId="3030161413" sldId="2147483791"/>
          </pc:sldLayoutMkLst>
          <pc:spChg chg="mod">
            <ac:chgData name="지하람" userId="a5b6ff9c-712a-4625-8978-eefb6063f8ec" providerId="ADAL" clId="{D820E448-443C-4C22-8C80-D720F61D16E3}" dt="2022-03-08T08:48:41.484" v="0"/>
            <ac:spMkLst>
              <pc:docMk/>
              <pc:sldMasterMk cId="1554461130" sldId="2147483790"/>
              <pc:sldLayoutMk cId="3030161413" sldId="2147483791"/>
              <ac:spMk id="2" creationId="{82881591-6087-4A0C-B06A-62088AA07863}"/>
            </ac:spMkLst>
          </pc:spChg>
          <pc:spChg chg="mod">
            <ac:chgData name="지하람" userId="a5b6ff9c-712a-4625-8978-eefb6063f8ec" providerId="ADAL" clId="{D820E448-443C-4C22-8C80-D720F61D16E3}" dt="2022-03-08T08:48:41.484" v="0"/>
            <ac:spMkLst>
              <pc:docMk/>
              <pc:sldMasterMk cId="1554461130" sldId="2147483790"/>
              <pc:sldLayoutMk cId="3030161413" sldId="2147483791"/>
              <ac:spMk id="3" creationId="{8606D615-BD77-47F6-A71C-98E595EF4A96}"/>
            </ac:spMkLst>
          </pc:spChg>
        </pc:sldLayoutChg>
        <pc:sldLayoutChg chg="modSp">
          <pc:chgData name="지하람" userId="a5b6ff9c-712a-4625-8978-eefb6063f8ec" providerId="ADAL" clId="{D820E448-443C-4C22-8C80-D720F61D16E3}" dt="2022-03-08T08:48:41.484" v="0"/>
          <pc:sldLayoutMkLst>
            <pc:docMk/>
            <pc:sldMasterMk cId="1554461130" sldId="2147483790"/>
            <pc:sldLayoutMk cId="3200688686" sldId="2147483793"/>
          </pc:sldLayoutMkLst>
          <pc:spChg chg="mod">
            <ac:chgData name="지하람" userId="a5b6ff9c-712a-4625-8978-eefb6063f8ec" providerId="ADAL" clId="{D820E448-443C-4C22-8C80-D720F61D16E3}" dt="2022-03-08T08:48:41.484" v="0"/>
            <ac:spMkLst>
              <pc:docMk/>
              <pc:sldMasterMk cId="1554461130" sldId="2147483790"/>
              <pc:sldLayoutMk cId="3200688686" sldId="2147483793"/>
              <ac:spMk id="2" creationId="{7AA63502-69C0-4EEC-8448-E8440CDF162D}"/>
            </ac:spMkLst>
          </pc:spChg>
          <pc:spChg chg="mod">
            <ac:chgData name="지하람" userId="a5b6ff9c-712a-4625-8978-eefb6063f8ec" providerId="ADAL" clId="{D820E448-443C-4C22-8C80-D720F61D16E3}" dt="2022-03-08T08:48:41.484" v="0"/>
            <ac:spMkLst>
              <pc:docMk/>
              <pc:sldMasterMk cId="1554461130" sldId="2147483790"/>
              <pc:sldLayoutMk cId="3200688686" sldId="2147483793"/>
              <ac:spMk id="3" creationId="{135AD216-56E2-421F-8B90-5A8D3D9B2EE0}"/>
            </ac:spMkLst>
          </pc:spChg>
        </pc:sldLayoutChg>
        <pc:sldLayoutChg chg="modSp">
          <pc:chgData name="지하람" userId="a5b6ff9c-712a-4625-8978-eefb6063f8ec" providerId="ADAL" clId="{D820E448-443C-4C22-8C80-D720F61D16E3}" dt="2022-03-08T08:48:41.484" v="0"/>
          <pc:sldLayoutMkLst>
            <pc:docMk/>
            <pc:sldMasterMk cId="1554461130" sldId="2147483790"/>
            <pc:sldLayoutMk cId="3225695474" sldId="2147483794"/>
          </pc:sldLayoutMkLst>
          <pc:spChg chg="mod">
            <ac:chgData name="지하람" userId="a5b6ff9c-712a-4625-8978-eefb6063f8ec" providerId="ADAL" clId="{D820E448-443C-4C22-8C80-D720F61D16E3}" dt="2022-03-08T08:48:41.484" v="0"/>
            <ac:spMkLst>
              <pc:docMk/>
              <pc:sldMasterMk cId="1554461130" sldId="2147483790"/>
              <pc:sldLayoutMk cId="3225695474" sldId="2147483794"/>
              <ac:spMk id="3" creationId="{19BD3A2C-69F1-4BD0-A396-08B34053A56F}"/>
            </ac:spMkLst>
          </pc:spChg>
          <pc:spChg chg="mod">
            <ac:chgData name="지하람" userId="a5b6ff9c-712a-4625-8978-eefb6063f8ec" providerId="ADAL" clId="{D820E448-443C-4C22-8C80-D720F61D16E3}" dt="2022-03-08T08:48:41.484" v="0"/>
            <ac:spMkLst>
              <pc:docMk/>
              <pc:sldMasterMk cId="1554461130" sldId="2147483790"/>
              <pc:sldLayoutMk cId="3225695474" sldId="2147483794"/>
              <ac:spMk id="4" creationId="{FE83669F-E9CA-4F82-AC78-3DC4CD0EEB86}"/>
            </ac:spMkLst>
          </pc:spChg>
        </pc:sldLayoutChg>
        <pc:sldLayoutChg chg="modSp">
          <pc:chgData name="지하람" userId="a5b6ff9c-712a-4625-8978-eefb6063f8ec" providerId="ADAL" clId="{D820E448-443C-4C22-8C80-D720F61D16E3}" dt="2022-03-08T08:48:41.484" v="0"/>
          <pc:sldLayoutMkLst>
            <pc:docMk/>
            <pc:sldMasterMk cId="1554461130" sldId="2147483790"/>
            <pc:sldLayoutMk cId="3592577166" sldId="2147483795"/>
          </pc:sldLayoutMkLst>
          <pc:spChg chg="mod">
            <ac:chgData name="지하람" userId="a5b6ff9c-712a-4625-8978-eefb6063f8ec" providerId="ADAL" clId="{D820E448-443C-4C22-8C80-D720F61D16E3}" dt="2022-03-08T08:48:41.484" v="0"/>
            <ac:spMkLst>
              <pc:docMk/>
              <pc:sldMasterMk cId="1554461130" sldId="2147483790"/>
              <pc:sldLayoutMk cId="3592577166" sldId="2147483795"/>
              <ac:spMk id="2" creationId="{3A12A69D-82FA-4A0A-8A84-E3ED62697560}"/>
            </ac:spMkLst>
          </pc:spChg>
          <pc:spChg chg="mod">
            <ac:chgData name="지하람" userId="a5b6ff9c-712a-4625-8978-eefb6063f8ec" providerId="ADAL" clId="{D820E448-443C-4C22-8C80-D720F61D16E3}" dt="2022-03-08T08:48:41.484" v="0"/>
            <ac:spMkLst>
              <pc:docMk/>
              <pc:sldMasterMk cId="1554461130" sldId="2147483790"/>
              <pc:sldLayoutMk cId="3592577166" sldId="2147483795"/>
              <ac:spMk id="3" creationId="{88DADADF-A3E5-4CFF-9486-CA21D4FA39E0}"/>
            </ac:spMkLst>
          </pc:spChg>
          <pc:spChg chg="mod">
            <ac:chgData name="지하람" userId="a5b6ff9c-712a-4625-8978-eefb6063f8ec" providerId="ADAL" clId="{D820E448-443C-4C22-8C80-D720F61D16E3}" dt="2022-03-08T08:48:41.484" v="0"/>
            <ac:spMkLst>
              <pc:docMk/>
              <pc:sldMasterMk cId="1554461130" sldId="2147483790"/>
              <pc:sldLayoutMk cId="3592577166" sldId="2147483795"/>
              <ac:spMk id="4" creationId="{E6095630-CC66-4D5C-8923-AA55252DCD7B}"/>
            </ac:spMkLst>
          </pc:spChg>
          <pc:spChg chg="mod">
            <ac:chgData name="지하람" userId="a5b6ff9c-712a-4625-8978-eefb6063f8ec" providerId="ADAL" clId="{D820E448-443C-4C22-8C80-D720F61D16E3}" dt="2022-03-08T08:48:41.484" v="0"/>
            <ac:spMkLst>
              <pc:docMk/>
              <pc:sldMasterMk cId="1554461130" sldId="2147483790"/>
              <pc:sldLayoutMk cId="3592577166" sldId="2147483795"/>
              <ac:spMk id="5" creationId="{E3D1B4AB-6E87-45C4-A3BD-0215C59E9922}"/>
            </ac:spMkLst>
          </pc:spChg>
          <pc:spChg chg="mod">
            <ac:chgData name="지하람" userId="a5b6ff9c-712a-4625-8978-eefb6063f8ec" providerId="ADAL" clId="{D820E448-443C-4C22-8C80-D720F61D16E3}" dt="2022-03-08T08:48:41.484" v="0"/>
            <ac:spMkLst>
              <pc:docMk/>
              <pc:sldMasterMk cId="1554461130" sldId="2147483790"/>
              <pc:sldLayoutMk cId="3592577166" sldId="2147483795"/>
              <ac:spMk id="6" creationId="{A4C7EEAA-79CE-4009-BB25-782298D32DD6}"/>
            </ac:spMkLst>
          </pc:spChg>
        </pc:sldLayoutChg>
        <pc:sldLayoutChg chg="modSp">
          <pc:chgData name="지하람" userId="a5b6ff9c-712a-4625-8978-eefb6063f8ec" providerId="ADAL" clId="{D820E448-443C-4C22-8C80-D720F61D16E3}" dt="2022-03-08T08:48:41.484" v="0"/>
          <pc:sldLayoutMkLst>
            <pc:docMk/>
            <pc:sldMasterMk cId="1554461130" sldId="2147483790"/>
            <pc:sldLayoutMk cId="1927004625" sldId="2147483798"/>
          </pc:sldLayoutMkLst>
          <pc:spChg chg="mod">
            <ac:chgData name="지하람" userId="a5b6ff9c-712a-4625-8978-eefb6063f8ec" providerId="ADAL" clId="{D820E448-443C-4C22-8C80-D720F61D16E3}" dt="2022-03-08T08:48:41.484" v="0"/>
            <ac:spMkLst>
              <pc:docMk/>
              <pc:sldMasterMk cId="1554461130" sldId="2147483790"/>
              <pc:sldLayoutMk cId="1927004625" sldId="2147483798"/>
              <ac:spMk id="2" creationId="{EF418D53-A359-46BA-B8F0-96F71BE4E42A}"/>
            </ac:spMkLst>
          </pc:spChg>
          <pc:spChg chg="mod">
            <ac:chgData name="지하람" userId="a5b6ff9c-712a-4625-8978-eefb6063f8ec" providerId="ADAL" clId="{D820E448-443C-4C22-8C80-D720F61D16E3}" dt="2022-03-08T08:48:41.484" v="0"/>
            <ac:spMkLst>
              <pc:docMk/>
              <pc:sldMasterMk cId="1554461130" sldId="2147483790"/>
              <pc:sldLayoutMk cId="1927004625" sldId="2147483798"/>
              <ac:spMk id="3" creationId="{F75CFFA7-F294-43F3-83CD-8DE9A2DB280D}"/>
            </ac:spMkLst>
          </pc:spChg>
          <pc:spChg chg="mod">
            <ac:chgData name="지하람" userId="a5b6ff9c-712a-4625-8978-eefb6063f8ec" providerId="ADAL" clId="{D820E448-443C-4C22-8C80-D720F61D16E3}" dt="2022-03-08T08:48:41.484" v="0"/>
            <ac:spMkLst>
              <pc:docMk/>
              <pc:sldMasterMk cId="1554461130" sldId="2147483790"/>
              <pc:sldLayoutMk cId="1927004625" sldId="2147483798"/>
              <ac:spMk id="4" creationId="{4564BF54-554E-4ECE-9FB4-FF583C23958A}"/>
            </ac:spMkLst>
          </pc:spChg>
        </pc:sldLayoutChg>
        <pc:sldLayoutChg chg="modSp">
          <pc:chgData name="지하람" userId="a5b6ff9c-712a-4625-8978-eefb6063f8ec" providerId="ADAL" clId="{D820E448-443C-4C22-8C80-D720F61D16E3}" dt="2022-03-08T08:48:41.484" v="0"/>
          <pc:sldLayoutMkLst>
            <pc:docMk/>
            <pc:sldMasterMk cId="1554461130" sldId="2147483790"/>
            <pc:sldLayoutMk cId="890509547" sldId="2147483799"/>
          </pc:sldLayoutMkLst>
          <pc:spChg chg="mod">
            <ac:chgData name="지하람" userId="a5b6ff9c-712a-4625-8978-eefb6063f8ec" providerId="ADAL" clId="{D820E448-443C-4C22-8C80-D720F61D16E3}" dt="2022-03-08T08:48:41.484" v="0"/>
            <ac:spMkLst>
              <pc:docMk/>
              <pc:sldMasterMk cId="1554461130" sldId="2147483790"/>
              <pc:sldLayoutMk cId="890509547" sldId="2147483799"/>
              <ac:spMk id="2" creationId="{CFB9FC47-53C4-4814-9CA6-33600285032D}"/>
            </ac:spMkLst>
          </pc:spChg>
          <pc:spChg chg="mod">
            <ac:chgData name="지하람" userId="a5b6ff9c-712a-4625-8978-eefb6063f8ec" providerId="ADAL" clId="{D820E448-443C-4C22-8C80-D720F61D16E3}" dt="2022-03-08T08:48:41.484" v="0"/>
            <ac:spMkLst>
              <pc:docMk/>
              <pc:sldMasterMk cId="1554461130" sldId="2147483790"/>
              <pc:sldLayoutMk cId="890509547" sldId="2147483799"/>
              <ac:spMk id="3" creationId="{E5695387-55BF-4888-B6C8-F3161A023337}"/>
            </ac:spMkLst>
          </pc:spChg>
          <pc:spChg chg="mod">
            <ac:chgData name="지하람" userId="a5b6ff9c-712a-4625-8978-eefb6063f8ec" providerId="ADAL" clId="{D820E448-443C-4C22-8C80-D720F61D16E3}" dt="2022-03-08T08:48:41.484" v="0"/>
            <ac:spMkLst>
              <pc:docMk/>
              <pc:sldMasterMk cId="1554461130" sldId="2147483790"/>
              <pc:sldLayoutMk cId="890509547" sldId="2147483799"/>
              <ac:spMk id="4" creationId="{005AF73B-B6CD-47F6-8ABA-8A1F3F52B8FC}"/>
            </ac:spMkLst>
          </pc:spChg>
        </pc:sldLayoutChg>
        <pc:sldLayoutChg chg="modSp">
          <pc:chgData name="지하람" userId="a5b6ff9c-712a-4625-8978-eefb6063f8ec" providerId="ADAL" clId="{D820E448-443C-4C22-8C80-D720F61D16E3}" dt="2022-03-08T08:48:41.484" v="0"/>
          <pc:sldLayoutMkLst>
            <pc:docMk/>
            <pc:sldMasterMk cId="1554461130" sldId="2147483790"/>
            <pc:sldLayoutMk cId="1735201888" sldId="2147483801"/>
          </pc:sldLayoutMkLst>
          <pc:spChg chg="mod">
            <ac:chgData name="지하람" userId="a5b6ff9c-712a-4625-8978-eefb6063f8ec" providerId="ADAL" clId="{D820E448-443C-4C22-8C80-D720F61D16E3}" dt="2022-03-08T08:48:41.484" v="0"/>
            <ac:spMkLst>
              <pc:docMk/>
              <pc:sldMasterMk cId="1554461130" sldId="2147483790"/>
              <pc:sldLayoutMk cId="1735201888" sldId="2147483801"/>
              <ac:spMk id="2" creationId="{96C84572-AAC6-407C-9EC4-895EF00FCE0B}"/>
            </ac:spMkLst>
          </pc:spChg>
          <pc:spChg chg="mod">
            <ac:chgData name="지하람" userId="a5b6ff9c-712a-4625-8978-eefb6063f8ec" providerId="ADAL" clId="{D820E448-443C-4C22-8C80-D720F61D16E3}" dt="2022-03-08T08:48:41.484" v="0"/>
            <ac:spMkLst>
              <pc:docMk/>
              <pc:sldMasterMk cId="1554461130" sldId="2147483790"/>
              <pc:sldLayoutMk cId="1735201888" sldId="2147483801"/>
              <ac:spMk id="3" creationId="{1351DF81-E535-4A28-940B-8813147726C1}"/>
            </ac:spMkLst>
          </pc:spChg>
        </pc:sldLayoutChg>
      </pc:sldMasterChg>
      <pc:sldMasterChg chg="del delSldLayout">
        <pc:chgData name="지하람" userId="a5b6ff9c-712a-4625-8978-eefb6063f8ec" providerId="ADAL" clId="{D820E448-443C-4C22-8C80-D720F61D16E3}" dt="2022-03-08T08:48:48.017" v="1" actId="47"/>
        <pc:sldMasterMkLst>
          <pc:docMk/>
          <pc:sldMasterMk cId="1813367657" sldId="2147483815"/>
        </pc:sldMasterMkLst>
        <pc:sldLayoutChg chg="del">
          <pc:chgData name="지하람" userId="a5b6ff9c-712a-4625-8978-eefb6063f8ec" providerId="ADAL" clId="{D820E448-443C-4C22-8C80-D720F61D16E3}" dt="2022-03-08T08:48:48.017" v="1" actId="47"/>
          <pc:sldLayoutMkLst>
            <pc:docMk/>
            <pc:sldMasterMk cId="1813367657" sldId="2147483815"/>
            <pc:sldLayoutMk cId="2231761160" sldId="2147483816"/>
          </pc:sldLayoutMkLst>
        </pc:sldLayoutChg>
        <pc:sldLayoutChg chg="del">
          <pc:chgData name="지하람" userId="a5b6ff9c-712a-4625-8978-eefb6063f8ec" providerId="ADAL" clId="{D820E448-443C-4C22-8C80-D720F61D16E3}" dt="2022-03-08T08:48:48.017" v="1" actId="47"/>
          <pc:sldLayoutMkLst>
            <pc:docMk/>
            <pc:sldMasterMk cId="1813367657" sldId="2147483815"/>
            <pc:sldLayoutMk cId="1354020332" sldId="2147483817"/>
          </pc:sldLayoutMkLst>
        </pc:sldLayoutChg>
        <pc:sldLayoutChg chg="del">
          <pc:chgData name="지하람" userId="a5b6ff9c-712a-4625-8978-eefb6063f8ec" providerId="ADAL" clId="{D820E448-443C-4C22-8C80-D720F61D16E3}" dt="2022-03-08T08:48:48.017" v="1" actId="47"/>
          <pc:sldLayoutMkLst>
            <pc:docMk/>
            <pc:sldMasterMk cId="1813367657" sldId="2147483815"/>
            <pc:sldLayoutMk cId="3351971770" sldId="2147483818"/>
          </pc:sldLayoutMkLst>
        </pc:sldLayoutChg>
        <pc:sldLayoutChg chg="del">
          <pc:chgData name="지하람" userId="a5b6ff9c-712a-4625-8978-eefb6063f8ec" providerId="ADAL" clId="{D820E448-443C-4C22-8C80-D720F61D16E3}" dt="2022-03-08T08:48:48.017" v="1" actId="47"/>
          <pc:sldLayoutMkLst>
            <pc:docMk/>
            <pc:sldMasterMk cId="1813367657" sldId="2147483815"/>
            <pc:sldLayoutMk cId="2424689937" sldId="2147483819"/>
          </pc:sldLayoutMkLst>
        </pc:sldLayoutChg>
        <pc:sldLayoutChg chg="del">
          <pc:chgData name="지하람" userId="a5b6ff9c-712a-4625-8978-eefb6063f8ec" providerId="ADAL" clId="{D820E448-443C-4C22-8C80-D720F61D16E3}" dt="2022-03-08T08:48:48.017" v="1" actId="47"/>
          <pc:sldLayoutMkLst>
            <pc:docMk/>
            <pc:sldMasterMk cId="1813367657" sldId="2147483815"/>
            <pc:sldLayoutMk cId="3542154724" sldId="2147483820"/>
          </pc:sldLayoutMkLst>
        </pc:sldLayoutChg>
        <pc:sldLayoutChg chg="del">
          <pc:chgData name="지하람" userId="a5b6ff9c-712a-4625-8978-eefb6063f8ec" providerId="ADAL" clId="{D820E448-443C-4C22-8C80-D720F61D16E3}" dt="2022-03-08T08:48:48.017" v="1" actId="47"/>
          <pc:sldLayoutMkLst>
            <pc:docMk/>
            <pc:sldMasterMk cId="1813367657" sldId="2147483815"/>
            <pc:sldLayoutMk cId="580789528" sldId="2147483821"/>
          </pc:sldLayoutMkLst>
        </pc:sldLayoutChg>
        <pc:sldLayoutChg chg="del">
          <pc:chgData name="지하람" userId="a5b6ff9c-712a-4625-8978-eefb6063f8ec" providerId="ADAL" clId="{D820E448-443C-4C22-8C80-D720F61D16E3}" dt="2022-03-08T08:48:48.017" v="1" actId="47"/>
          <pc:sldLayoutMkLst>
            <pc:docMk/>
            <pc:sldMasterMk cId="1813367657" sldId="2147483815"/>
            <pc:sldLayoutMk cId="3918284661" sldId="2147483822"/>
          </pc:sldLayoutMkLst>
        </pc:sldLayoutChg>
        <pc:sldLayoutChg chg="del">
          <pc:chgData name="지하람" userId="a5b6ff9c-712a-4625-8978-eefb6063f8ec" providerId="ADAL" clId="{D820E448-443C-4C22-8C80-D720F61D16E3}" dt="2022-03-08T08:48:48.017" v="1" actId="47"/>
          <pc:sldLayoutMkLst>
            <pc:docMk/>
            <pc:sldMasterMk cId="1813367657" sldId="2147483815"/>
            <pc:sldLayoutMk cId="113583579" sldId="2147483823"/>
          </pc:sldLayoutMkLst>
        </pc:sldLayoutChg>
        <pc:sldLayoutChg chg="del">
          <pc:chgData name="지하람" userId="a5b6ff9c-712a-4625-8978-eefb6063f8ec" providerId="ADAL" clId="{D820E448-443C-4C22-8C80-D720F61D16E3}" dt="2022-03-08T08:48:48.017" v="1" actId="47"/>
          <pc:sldLayoutMkLst>
            <pc:docMk/>
            <pc:sldMasterMk cId="1813367657" sldId="2147483815"/>
            <pc:sldLayoutMk cId="677171455" sldId="2147483824"/>
          </pc:sldLayoutMkLst>
        </pc:sldLayoutChg>
        <pc:sldLayoutChg chg="del">
          <pc:chgData name="지하람" userId="a5b6ff9c-712a-4625-8978-eefb6063f8ec" providerId="ADAL" clId="{D820E448-443C-4C22-8C80-D720F61D16E3}" dt="2022-03-08T08:48:48.017" v="1" actId="47"/>
          <pc:sldLayoutMkLst>
            <pc:docMk/>
            <pc:sldMasterMk cId="1813367657" sldId="2147483815"/>
            <pc:sldLayoutMk cId="1471001194" sldId="2147483825"/>
          </pc:sldLayoutMkLst>
        </pc:sldLayoutChg>
        <pc:sldLayoutChg chg="del">
          <pc:chgData name="지하람" userId="a5b6ff9c-712a-4625-8978-eefb6063f8ec" providerId="ADAL" clId="{D820E448-443C-4C22-8C80-D720F61D16E3}" dt="2022-03-08T08:48:48.017" v="1" actId="47"/>
          <pc:sldLayoutMkLst>
            <pc:docMk/>
            <pc:sldMasterMk cId="1813367657" sldId="2147483815"/>
            <pc:sldLayoutMk cId="2062237975" sldId="2147483826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E96C3F-4E32-914E-87E8-F8C03120F884}" type="datetimeFigureOut">
              <a:rPr kumimoji="1" lang="ko-KR" altLang="en-US" smtClean="0"/>
              <a:t>2022-03-08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F33F0F-33A6-7543-A217-BAA8AB15D84D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984767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33F0F-33A6-7543-A217-BAA8AB15D84D}" type="slidenum">
              <a:rPr kumimoji="1" lang="ko-KR" altLang="en-US" smtClean="0"/>
              <a:t>8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29963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139EC-5CC5-C640-9668-E579995D3238}" type="datetimeFigureOut">
              <a:rPr kumimoji="1" lang="ko-KR" altLang="en-US" smtClean="0"/>
              <a:t>2022-03-08</a:t>
            </a:fld>
            <a:endParaRPr kumimoji="1"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DF4BF-C9EA-954B-BD8B-9D4CA35E7678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633617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139EC-5CC5-C640-9668-E579995D3238}" type="datetimeFigureOut">
              <a:rPr kumimoji="1" lang="ko-KR" altLang="en-US" smtClean="0"/>
              <a:t>2022-03-08</a:t>
            </a:fld>
            <a:endParaRPr kumimoji="1"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DF4BF-C9EA-954B-BD8B-9D4CA35E7678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808825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139EC-5CC5-C640-9668-E579995D3238}" type="datetimeFigureOut">
              <a:rPr kumimoji="1" lang="ko-KR" altLang="en-US" smtClean="0"/>
              <a:t>2022-03-08</a:t>
            </a:fld>
            <a:endParaRPr kumimoji="1"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DF4BF-C9EA-954B-BD8B-9D4CA35E7678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40396340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4451871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2881591-6087-4A0C-B06A-62088AA078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8606D615-BD77-47F6-A71C-98E595EF4A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D34DA4FD-A417-4A66-90FE-AAC646D94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1B181-59B2-4D52-8DF7-23C5F3647393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2022-03-08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FBC565E-882F-45E4-A0AA-A32CA246B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93D0917-C70F-423B-B526-AFD98FD4E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EF91-DE0B-4FF0-934E-BE6DC1D76D53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0606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648D2BA-41F0-4813-8A1A-92BDCF0D5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94BCE0E-C7DB-45AC-9E53-57FC3EC4FB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0F27DFDB-CF91-48BD-BA7E-7DF555A8F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1B181-59B2-4D52-8DF7-23C5F3647393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2022-03-08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DC32B3F-A295-4769-900D-CC4F8957F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6E9D170-3EFF-4ED5-A98F-5CA2FB6F2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EF91-DE0B-4FF0-934E-BE6DC1D76D53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5842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AA63502-69C0-4EEC-8448-E8440CDF1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135AD216-56E2-421F-8B90-5A8D3D9B2E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991795A-1486-4A7D-8879-EA1BF4AF8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1B181-59B2-4D52-8DF7-23C5F3647393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2022-03-08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6E9075B-5640-4B76-8EA2-FE45CD89D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102FFB0-3F99-4381-A036-DA0CFF134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EF91-DE0B-4FF0-934E-BE6DC1D76D53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8031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A92396E-D3D0-4454-955F-34C37C66C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9BD3A2C-69F1-4BD0-A396-08B34053A5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FE83669F-E9CA-4F82-AC78-3DC4CD0EEB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3F9AFFC-74C2-4E3B-B6A9-C48B3D74C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1B181-59B2-4D52-8DF7-23C5F3647393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2022-03-08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5F1BA54C-44F3-431B-B0DB-4706D318E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84769AC6-7172-492F-93A7-70363FD52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EF91-DE0B-4FF0-934E-BE6DC1D76D53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0599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A12A69D-82FA-4A0A-8A84-E3ED62697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88DADADF-A3E5-4CFF-9486-CA21D4FA39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E6095630-CC66-4D5C-8923-AA55252DCD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E3D1B4AB-6E87-45C4-A3BD-0215C59E99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A4C7EEAA-79CE-4009-BB25-782298D32D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1B5951D3-48DE-4271-AD4C-0D98BB2B5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1B181-59B2-4D52-8DF7-23C5F3647393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2022-03-08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6E9AB68C-5A31-4112-9248-3812756CE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193C0BA3-240E-4264-9599-598414AE5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EF91-DE0B-4FF0-934E-BE6DC1D76D53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257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A68FB3D-1CCE-4B23-8472-A9E00FB6B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B49AA72C-65F4-472E-8C23-788D4C2C8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1B181-59B2-4D52-8DF7-23C5F3647393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2022-03-08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9A37A49A-65A0-4101-95E0-230AD751E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D075E01B-6FB5-4B2D-8DE1-9163D8D4A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EF91-DE0B-4FF0-934E-BE6DC1D76D53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4736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1EC7B8E6-EBB5-46C7-9891-6A8EA4148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1B181-59B2-4D52-8DF7-23C5F3647393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2022-03-08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49A3423C-13A0-48F6-BB43-286FDC715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CFED7A3-52DF-4B45-A437-03AB63A7B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EF91-DE0B-4FF0-934E-BE6DC1D76D53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186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139EC-5CC5-C640-9668-E579995D3238}" type="datetimeFigureOut">
              <a:rPr kumimoji="1" lang="ko-KR" altLang="en-US" smtClean="0"/>
              <a:t>2022-03-08</a:t>
            </a:fld>
            <a:endParaRPr kumimoji="1"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DF4BF-C9EA-954B-BD8B-9D4CA35E7678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6815061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F418D53-A359-46BA-B8F0-96F71BE4E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75CFFA7-F294-43F3-83CD-8DE9A2DB28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4564BF54-554E-4ECE-9FB4-FF583C2395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CCFBA8AB-B3BE-41AE-A06B-AA0A0FACE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1B181-59B2-4D52-8DF7-23C5F3647393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2022-03-08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A84E50AC-E44D-47AE-9273-CB128834C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3425ED1A-663B-4CAE-A647-8F17B86C9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EF91-DE0B-4FF0-934E-BE6DC1D76D53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4230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FB9FC47-53C4-4814-9CA6-336002850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E5695387-55BF-4888-B6C8-F3161A0233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005AF73B-B6CD-47F6-8ABA-8A1F3F52B8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95A4D567-C54D-4E01-8A1A-DC0157FE9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1B181-59B2-4D52-8DF7-23C5F3647393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2022-03-08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0F496A6-E07B-418E-8BEA-06F2208AF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560C2B18-D3F1-4138-8F2E-DE45E59CE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EF91-DE0B-4FF0-934E-BE6DC1D76D53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4098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8DC24C0-7E10-4259-9313-42CEDA746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C962D689-F5EF-4F90-A744-29033E1C02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0C2DC5B0-0E77-418B-BAE2-DFE48C0A9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1B181-59B2-4D52-8DF7-23C5F3647393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2022-03-08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5F3E723-F67A-4651-8A48-60A36CE7D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0DAF31A-A159-40FC-9982-57EAB536D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EF91-DE0B-4FF0-934E-BE6DC1D76D53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4341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96C84572-AAC6-407C-9EC4-895EF00FCE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1351DF81-E535-4A28-940B-8813147726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D4802EDC-CF35-46AF-9902-BC7211C35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1B181-59B2-4D52-8DF7-23C5F3647393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2022-03-08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83F1037-A580-45A7-8AB6-5294CDF72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C76C679-FFAC-490C-AC55-187D645D4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EF91-DE0B-4FF0-934E-BE6DC1D76D53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562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139EC-5CC5-C640-9668-E579995D3238}" type="datetimeFigureOut">
              <a:rPr kumimoji="1" lang="ko-KR" altLang="en-US" smtClean="0"/>
              <a:t>2022-03-08</a:t>
            </a:fld>
            <a:endParaRPr kumimoji="1"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DF4BF-C9EA-954B-BD8B-9D4CA35E7678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537578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139EC-5CC5-C640-9668-E579995D3238}" type="datetimeFigureOut">
              <a:rPr kumimoji="1" lang="ko-KR" altLang="en-US" smtClean="0"/>
              <a:t>2022-03-08</a:t>
            </a:fld>
            <a:endParaRPr kumimoji="1"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DF4BF-C9EA-954B-BD8B-9D4CA35E7678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625732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139EC-5CC5-C640-9668-E579995D3238}" type="datetimeFigureOut">
              <a:rPr kumimoji="1" lang="ko-KR" altLang="en-US" smtClean="0"/>
              <a:t>2022-03-08</a:t>
            </a:fld>
            <a:endParaRPr kumimoji="1"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DF4BF-C9EA-954B-BD8B-9D4CA35E7678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662142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139EC-5CC5-C640-9668-E579995D3238}" type="datetimeFigureOut">
              <a:rPr kumimoji="1" lang="ko-KR" altLang="en-US" smtClean="0"/>
              <a:t>2022-03-08</a:t>
            </a:fld>
            <a:endParaRPr kumimoji="1"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DF4BF-C9EA-954B-BD8B-9D4CA35E7678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692385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139EC-5CC5-C640-9668-E579995D3238}" type="datetimeFigureOut">
              <a:rPr kumimoji="1" lang="ko-KR" altLang="en-US" smtClean="0"/>
              <a:t>2022-03-08</a:t>
            </a:fld>
            <a:endParaRPr kumimoji="1"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DF4BF-C9EA-954B-BD8B-9D4CA35E7678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224033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139EC-5CC5-C640-9668-E579995D3238}" type="datetimeFigureOut">
              <a:rPr kumimoji="1" lang="ko-KR" altLang="en-US" smtClean="0"/>
              <a:t>2022-03-08</a:t>
            </a:fld>
            <a:endParaRPr kumimoji="1"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DF4BF-C9EA-954B-BD8B-9D4CA35E7678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707984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139EC-5CC5-C640-9668-E579995D3238}" type="datetimeFigureOut">
              <a:rPr kumimoji="1" lang="ko-KR" altLang="en-US" smtClean="0"/>
              <a:t>2022-03-08</a:t>
            </a:fld>
            <a:endParaRPr kumimoji="1"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DF4BF-C9EA-954B-BD8B-9D4CA35E7678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932487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1139EC-5CC5-C640-9668-E579995D3238}" type="datetimeFigureOut">
              <a:rPr kumimoji="1" lang="ko-KR" altLang="en-US" smtClean="0"/>
              <a:t>2022-03-08</a:t>
            </a:fld>
            <a:endParaRPr kumimoji="1"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8DF4BF-C9EA-954B-BD8B-9D4CA35E7678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691371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830F5D71-2956-4D56-B7E8-EC8942A70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3E2961B-E7C5-440B-8C92-15DBEF37CF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2E790E7-F8C1-4F81-8EAC-70049F0929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41B181-59B2-4D52-8DF7-23C5F3647393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2022-03-08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62BD1597-68D6-47D6-8A44-E13DCBB84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0E81D58-EA98-4B52-8320-F71EF1556C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CEEF91-DE0B-4FF0-934E-BE6DC1D76D53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652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685800" rtl="0" eaLnBrk="1" latinLnBrk="1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1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F5EF8BA9-F250-421E-B927-87A19C045F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304800" y="250257"/>
            <a:ext cx="11582400" cy="6371924"/>
          </a:xfrm>
          <a:prstGeom prst="rect">
            <a:avLst/>
          </a:prstGeom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F6364821-AEF4-4204-8AF9-BF4D4323F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1175" y="1702910"/>
            <a:ext cx="4627810" cy="1476752"/>
          </a:xfrm>
        </p:spPr>
        <p:txBody>
          <a:bodyPr>
            <a:noAutofit/>
          </a:bodyPr>
          <a:lstStyle/>
          <a:p>
            <a:r>
              <a:rPr lang="ko-KR" altLang="en-US" sz="8800" dirty="0">
                <a:solidFill>
                  <a:srgbClr val="92D050"/>
                </a:solidFill>
                <a:latin typeface="210 하얀분필 B" panose="02020603020101020101" pitchFamily="18" charset="-127"/>
                <a:ea typeface="210 하얀분필 B" panose="02020603020101020101" pitchFamily="18" charset="-127"/>
              </a:rPr>
              <a:t>오늘의 </a:t>
            </a:r>
            <a:r>
              <a:rPr lang="ko-KR" altLang="en-US" sz="8800" dirty="0">
                <a:solidFill>
                  <a:srgbClr val="00B050"/>
                </a:solidFill>
                <a:latin typeface="210 하얀분필 B" panose="02020603020101020101" pitchFamily="18" charset="-127"/>
                <a:ea typeface="210 하얀분필 B" panose="02020603020101020101" pitchFamily="18" charset="-127"/>
              </a:rPr>
              <a:t>말씀</a:t>
            </a:r>
            <a:endParaRPr lang="ko-KR" altLang="en-US" sz="8800" dirty="0">
              <a:solidFill>
                <a:srgbClr val="92D050"/>
              </a:solidFill>
              <a:latin typeface="210 하얀분필 B" panose="02020603020101020101" pitchFamily="18" charset="-127"/>
              <a:ea typeface="210 하얀분필 B" panose="02020603020101020101" pitchFamily="18" charset="-127"/>
            </a:endParaRPr>
          </a:p>
        </p:txBody>
      </p:sp>
      <p:pic>
        <p:nvPicPr>
          <p:cNvPr id="5" name="내용 개체 틀 4">
            <a:extLst>
              <a:ext uri="{FF2B5EF4-FFF2-40B4-BE49-F238E27FC236}">
                <a16:creationId xmlns:a16="http://schemas.microsoft.com/office/drawing/2014/main" id="{B3038D88-FB6A-45BF-995E-9C63CA5654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920" y="3844721"/>
            <a:ext cx="38160" cy="27000"/>
          </a:xfrm>
        </p:spPr>
      </p:pic>
      <p:sp>
        <p:nvSpPr>
          <p:cNvPr id="8" name="제목 1">
            <a:extLst>
              <a:ext uri="{FF2B5EF4-FFF2-40B4-BE49-F238E27FC236}">
                <a16:creationId xmlns:a16="http://schemas.microsoft.com/office/drawing/2014/main" id="{C4BC0FC8-84AA-469C-B656-EA6CF17AD863}"/>
              </a:ext>
            </a:extLst>
          </p:cNvPr>
          <p:cNvSpPr txBox="1">
            <a:spLocks/>
          </p:cNvSpPr>
          <p:nvPr/>
        </p:nvSpPr>
        <p:spPr>
          <a:xfrm>
            <a:off x="6417654" y="2570067"/>
            <a:ext cx="2927624" cy="147675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25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210 하얀분필 B" panose="02020603020101020101" pitchFamily="18" charset="-127"/>
              <a:ea typeface="210 하얀분필 B" panose="02020603020101020101" pitchFamily="18" charset="-127"/>
              <a:cs typeface="+mj-cs"/>
            </a:endParaRPr>
          </a:p>
        </p:txBody>
      </p:sp>
      <p:sp>
        <p:nvSpPr>
          <p:cNvPr id="6" name="제목 1">
            <a:extLst>
              <a:ext uri="{FF2B5EF4-FFF2-40B4-BE49-F238E27FC236}">
                <a16:creationId xmlns:a16="http://schemas.microsoft.com/office/drawing/2014/main" id="{DDBAAF46-6044-47D9-ABAA-F260A660A647}"/>
              </a:ext>
            </a:extLst>
          </p:cNvPr>
          <p:cNvSpPr txBox="1">
            <a:spLocks/>
          </p:cNvSpPr>
          <p:nvPr/>
        </p:nvSpPr>
        <p:spPr>
          <a:xfrm>
            <a:off x="2924388" y="3437224"/>
            <a:ext cx="6305064" cy="14767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210 하얀분필 B" panose="02020603020101020101" pitchFamily="18" charset="-127"/>
                <a:ea typeface="210 하얀분필 B" panose="02020603020101020101" pitchFamily="18" charset="-127"/>
                <a:cs typeface="+mj-cs"/>
              </a:rPr>
              <a:t>‘</a:t>
            </a:r>
            <a:r>
              <a:rPr kumimoji="0" lang="ko-KR" alt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210 하얀분필 B" panose="02020603020101020101" pitchFamily="18" charset="-127"/>
                <a:ea typeface="210 하얀분필 B" panose="02020603020101020101" pitchFamily="18" charset="-127"/>
                <a:cs typeface="+mj-cs"/>
              </a:rPr>
              <a:t>용기있는</a:t>
            </a:r>
            <a:r>
              <a:rPr kumimoji="0" lang="ko-KR" alt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210 하얀분필 B" panose="02020603020101020101" pitchFamily="18" charset="-127"/>
                <a:ea typeface="210 하얀분필 B" panose="02020603020101020101" pitchFamily="18" charset="-127"/>
                <a:cs typeface="+mj-cs"/>
              </a:rPr>
              <a:t> 믿음</a:t>
            </a:r>
            <a:r>
              <a:rPr kumimoji="0" lang="en-US" altLang="ko-KR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210 하얀분필 B" panose="02020603020101020101" pitchFamily="18" charset="-127"/>
                <a:ea typeface="210 하얀분필 B" panose="02020603020101020101" pitchFamily="18" charset="-127"/>
                <a:cs typeface="+mj-cs"/>
              </a:rPr>
              <a:t>’</a:t>
            </a:r>
            <a:endParaRPr kumimoji="0" lang="ko-KR" altLang="en-US" sz="4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210 하얀분필 B" panose="02020603020101020101" pitchFamily="18" charset="-127"/>
              <a:ea typeface="210 하얀분필 B" panose="02020603020101020101" pitchFamily="18" charset="-127"/>
              <a:cs typeface="+mj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9668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F5EF8BA9-F250-421E-B927-87A19C045F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304800" y="250257"/>
            <a:ext cx="11582400" cy="6371924"/>
          </a:xfrm>
          <a:prstGeom prst="rect">
            <a:avLst/>
          </a:prstGeom>
        </p:spPr>
      </p:pic>
      <p:pic>
        <p:nvPicPr>
          <p:cNvPr id="5" name="내용 개체 틀 4">
            <a:extLst>
              <a:ext uri="{FF2B5EF4-FFF2-40B4-BE49-F238E27FC236}">
                <a16:creationId xmlns:a16="http://schemas.microsoft.com/office/drawing/2014/main" id="{B3038D88-FB6A-45BF-995E-9C63CA5654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920" y="3844721"/>
            <a:ext cx="38160" cy="27000"/>
          </a:xfrm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F6364821-AEF4-4204-8AF9-BF4D4323F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0268" y="1097282"/>
            <a:ext cx="7091464" cy="3503595"/>
          </a:xfrm>
        </p:spPr>
        <p:txBody>
          <a:bodyPr>
            <a:noAutofit/>
          </a:bodyPr>
          <a:lstStyle/>
          <a:p>
            <a:pPr algn="ctr"/>
            <a:r>
              <a:rPr lang="ko-KR" altLang="en-US" sz="3500" dirty="0">
                <a:latin typeface="210 하얀분필 B" panose="02020603020101020101" pitchFamily="18" charset="-127"/>
                <a:ea typeface="210 하얀분필 B" panose="02020603020101020101" pitchFamily="18" charset="-127"/>
              </a:rPr>
              <a:t>우리가 보고 들은 것을</a:t>
            </a:r>
            <a:br>
              <a:rPr lang="en-US" altLang="ko-KR" sz="3500" dirty="0">
                <a:latin typeface="210 하얀분필 B" panose="02020603020101020101" pitchFamily="18" charset="-127"/>
                <a:ea typeface="210 하얀분필 B" panose="02020603020101020101" pitchFamily="18" charset="-127"/>
              </a:rPr>
            </a:br>
            <a:r>
              <a:rPr lang="ko-KR" altLang="en-US" sz="3500" dirty="0">
                <a:latin typeface="210 하얀분필 B" panose="02020603020101020101" pitchFamily="18" charset="-127"/>
                <a:ea typeface="210 하얀분필 B" panose="02020603020101020101" pitchFamily="18" charset="-127"/>
              </a:rPr>
              <a:t>말하지 아니할 수 없다 하니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29D96F-CAE9-4AC3-A332-B19805D29C6B}"/>
              </a:ext>
            </a:extLst>
          </p:cNvPr>
          <p:cNvSpPr txBox="1"/>
          <p:nvPr/>
        </p:nvSpPr>
        <p:spPr>
          <a:xfrm>
            <a:off x="3360096" y="4665371"/>
            <a:ext cx="547180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210 하얀분필 B" panose="02020603020101020101" pitchFamily="18" charset="-127"/>
                <a:ea typeface="210 하얀분필 B" panose="02020603020101020101" pitchFamily="18" charset="-127"/>
                <a:cs typeface="+mn-cs"/>
              </a:rPr>
              <a:t>사도행전 </a:t>
            </a:r>
            <a:r>
              <a:rPr kumimoji="0" lang="en-US" altLang="ko-KR" sz="33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210 하얀분필 B" panose="02020603020101020101" pitchFamily="18" charset="-127"/>
                <a:ea typeface="210 하얀분필 B" panose="02020603020101020101" pitchFamily="18" charset="-127"/>
                <a:cs typeface="+mn-cs"/>
              </a:rPr>
              <a:t>4</a:t>
            </a:r>
            <a:r>
              <a:rPr kumimoji="0" lang="ko-KR" alt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210 하얀분필 B" panose="02020603020101020101" pitchFamily="18" charset="-127"/>
                <a:ea typeface="210 하얀분필 B" panose="02020603020101020101" pitchFamily="18" charset="-127"/>
                <a:cs typeface="+mn-cs"/>
              </a:rPr>
              <a:t>장 </a:t>
            </a:r>
            <a:r>
              <a:rPr kumimoji="0" lang="en-US" altLang="ko-KR" sz="33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210 하얀분필 B" panose="02020603020101020101" pitchFamily="18" charset="-127"/>
                <a:ea typeface="210 하얀분필 B" panose="02020603020101020101" pitchFamily="18" charset="-127"/>
                <a:cs typeface="+mn-cs"/>
              </a:rPr>
              <a:t>20</a:t>
            </a:r>
            <a:r>
              <a:rPr kumimoji="0" lang="ko-KR" alt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210 하얀분필 B" panose="02020603020101020101" pitchFamily="18" charset="-127"/>
                <a:ea typeface="210 하얀분필 B" panose="02020603020101020101" pitchFamily="18" charset="-127"/>
                <a:cs typeface="+mn-cs"/>
              </a:rPr>
              <a:t>절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4818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CEAE1D99-8E23-7C4F-8166-6630354D47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247133">
            <a:off x="3893646" y="1483477"/>
            <a:ext cx="540256" cy="758085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4783D4D8-AFEA-2C46-BF5A-CA97586565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068435">
            <a:off x="4467578" y="2262848"/>
            <a:ext cx="282272" cy="396082"/>
          </a:xfrm>
          <a:prstGeom prst="rect">
            <a:avLst/>
          </a:prstGeom>
        </p:spPr>
      </p:pic>
      <p:pic>
        <p:nvPicPr>
          <p:cNvPr id="4" name="그림 3" descr="인형, 장난감, 실내이(가) 표시된 사진    자동 생성된 설명">
            <a:extLst>
              <a:ext uri="{FF2B5EF4-FFF2-40B4-BE49-F238E27FC236}">
                <a16:creationId xmlns:a16="http://schemas.microsoft.com/office/drawing/2014/main" id="{9C1D4982-D434-A64B-8592-EC1F14A371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1" y="2248349"/>
            <a:ext cx="9351013" cy="4776903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694DD64A-A37E-F047-9DAB-1BC33C5173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080649">
            <a:off x="6803144" y="2541979"/>
            <a:ext cx="282272" cy="396082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D09E165B-F0F2-ED4A-B84F-8B8F5C0FF3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80266">
            <a:off x="6576910" y="2028693"/>
            <a:ext cx="282272" cy="396082"/>
          </a:xfrm>
          <a:prstGeom prst="rect">
            <a:avLst/>
          </a:prstGeom>
        </p:spPr>
      </p:pic>
      <p:grpSp>
        <p:nvGrpSpPr>
          <p:cNvPr id="15" name="pfehide21" hidden="1">
            <a:extLst>
              <a:ext uri="{FF2B5EF4-FFF2-40B4-BE49-F238E27FC236}">
                <a16:creationId xmlns:a16="http://schemas.microsoft.com/office/drawing/2014/main" id="{96485E59-29C2-F64F-B21B-BB76915B0C60}"/>
              </a:ext>
            </a:extLst>
          </p:cNvPr>
          <p:cNvGrpSpPr/>
          <p:nvPr/>
        </p:nvGrpSpPr>
        <p:grpSpPr>
          <a:xfrm>
            <a:off x="3718835" y="142249"/>
            <a:ext cx="6658709" cy="1342307"/>
            <a:chOff x="2194834" y="142248"/>
            <a:chExt cx="6658709" cy="1342307"/>
          </a:xfrm>
        </p:grpSpPr>
        <p:pic>
          <p:nvPicPr>
            <p:cNvPr id="7" name="그림 6" hidden="1">
              <a:extLst>
                <a:ext uri="{FF2B5EF4-FFF2-40B4-BE49-F238E27FC236}">
                  <a16:creationId xmlns:a16="http://schemas.microsoft.com/office/drawing/2014/main" id="{5AD0339D-D8E0-3F4D-A4D4-27B6352D43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94834" y="142248"/>
              <a:ext cx="6658709" cy="1342307"/>
            </a:xfrm>
            <a:prstGeom prst="rect">
              <a:avLst/>
            </a:prstGeom>
          </p:spPr>
        </p:pic>
        <p:sp>
          <p:nvSpPr>
            <p:cNvPr id="14" name="TextBox 13" hidden="1">
              <a:extLst>
                <a:ext uri="{FF2B5EF4-FFF2-40B4-BE49-F238E27FC236}">
                  <a16:creationId xmlns:a16="http://schemas.microsoft.com/office/drawing/2014/main" id="{32899027-0927-2F4C-B941-2E1B44600475}"/>
                </a:ext>
              </a:extLst>
            </p:cNvPr>
            <p:cNvSpPr txBox="1"/>
            <p:nvPr/>
          </p:nvSpPr>
          <p:spPr>
            <a:xfrm>
              <a:off x="3680332" y="365827"/>
              <a:ext cx="498726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ko-KR" altLang="en-US" sz="2400" dirty="0">
                  <a:latin typeface="210 NamooOTF" panose="02020503020101020101" pitchFamily="18" charset="-127"/>
                  <a:ea typeface="210 NamooOTF" panose="02020503020101020101" pitchFamily="18" charset="-127"/>
                </a:rPr>
                <a:t>여러분</a:t>
              </a:r>
              <a:r>
                <a:rPr kumimoji="1" lang="en-US" altLang="ko-KR" sz="2400" dirty="0">
                  <a:latin typeface="210 NamooOTF" panose="02020503020101020101" pitchFamily="18" charset="-127"/>
                  <a:ea typeface="210 NamooOTF" panose="02020503020101020101" pitchFamily="18" charset="-127"/>
                </a:rPr>
                <a:t>!</a:t>
              </a:r>
              <a:r>
                <a:rPr kumimoji="1" lang="ko-KR" altLang="en-US" sz="2400" dirty="0">
                  <a:latin typeface="210 NamooOTF" panose="02020503020101020101" pitchFamily="18" charset="-127"/>
                  <a:ea typeface="210 NamooOTF" panose="02020503020101020101" pitchFamily="18" charset="-127"/>
                </a:rPr>
                <a:t> 예수님을 믿으세요</a:t>
              </a:r>
              <a:endParaRPr kumimoji="1" lang="en-US" altLang="ko-KR" sz="2400" dirty="0">
                <a:latin typeface="210 NamooOTF" panose="02020503020101020101" pitchFamily="18" charset="-127"/>
                <a:ea typeface="210 NamooOTF" panose="02020503020101020101" pitchFamily="18" charset="-127"/>
              </a:endParaRPr>
            </a:p>
            <a:p>
              <a:r>
                <a:rPr kumimoji="1" lang="ko-KR" altLang="en-US" sz="2400" dirty="0">
                  <a:latin typeface="210 NamooOTF" panose="02020503020101020101" pitchFamily="18" charset="-127"/>
                  <a:ea typeface="210 NamooOTF" panose="02020503020101020101" pitchFamily="18" charset="-127"/>
                </a:rPr>
                <a:t>예수님은 죽으셨다가 살아나셨어요</a:t>
              </a:r>
              <a:endParaRPr kumimoji="1" lang="en-US" altLang="ko-KR" sz="2400" dirty="0">
                <a:latin typeface="210 NamooOTF" panose="02020503020101020101" pitchFamily="18" charset="-127"/>
                <a:ea typeface="210 NamooOTF" panose="02020503020101020101" pitchFamily="18" charset="-127"/>
              </a:endParaRPr>
            </a:p>
          </p:txBody>
        </p:sp>
      </p:grpSp>
      <p:grpSp>
        <p:nvGrpSpPr>
          <p:cNvPr id="9" name="그룹 8">
            <a:extLst>
              <a:ext uri="{FF2B5EF4-FFF2-40B4-BE49-F238E27FC236}">
                <a16:creationId xmlns:a16="http://schemas.microsoft.com/office/drawing/2014/main" id="{69D3F3AF-8ADC-CD42-8429-20F99B37AB75}"/>
              </a:ext>
            </a:extLst>
          </p:cNvPr>
          <p:cNvGrpSpPr/>
          <p:nvPr/>
        </p:nvGrpSpPr>
        <p:grpSpPr>
          <a:xfrm>
            <a:off x="3722059" y="140937"/>
            <a:ext cx="6652260" cy="1344930"/>
            <a:chOff x="317500" y="317500"/>
            <a:chExt cx="6652260" cy="1344930"/>
          </a:xfrm>
        </p:grpSpPr>
        <p:pic>
          <p:nvPicPr>
            <p:cNvPr id="6" name="PFE element 21">
              <a:extLst>
                <a:ext uri="{FF2B5EF4-FFF2-40B4-BE49-F238E27FC236}">
                  <a16:creationId xmlns:a16="http://schemas.microsoft.com/office/drawing/2014/main" id="{E40058CB-403E-FA4E-9834-592CCF1DF872}"/>
                </a:ext>
              </a:extLst>
            </p:cNvPr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7500" y="317500"/>
              <a:ext cx="6652260" cy="1344930"/>
            </a:xfrm>
            <a:prstGeom prst="rect">
              <a:avLst/>
            </a:prstGeom>
          </p:spPr>
        </p:pic>
        <p:sp>
          <p:nvSpPr>
            <p:cNvPr id="8" name="Shape_17">
              <a:extLst>
                <a:ext uri="{FF2B5EF4-FFF2-40B4-BE49-F238E27FC236}">
                  <a16:creationId xmlns:a16="http://schemas.microsoft.com/office/drawing/2014/main" id="{45EBCCED-B03E-0242-8F19-FCA5273F7C2F}"/>
                </a:ext>
              </a:extLst>
            </p:cNvPr>
            <p:cNvSpPr/>
            <p:nvPr/>
          </p:nvSpPr>
          <p:spPr>
            <a:xfrm>
              <a:off x="317500" y="317500"/>
              <a:ext cx="6652260" cy="134493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12700" cap="flat" cmpd="sng" algn="ctr">
              <a:solidFill>
                <a:schemeClr val="accent1">
                  <a:shade val="50000"/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11635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장난감, 인형이(가) 표시된 사진&#10;&#10;&#10;&#10;자동 생성된 설명">
            <a:extLst>
              <a:ext uri="{FF2B5EF4-FFF2-40B4-BE49-F238E27FC236}">
                <a16:creationId xmlns:a16="http://schemas.microsoft.com/office/drawing/2014/main" id="{0211E58F-5197-9841-A273-098FA067C3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9544" y="3321942"/>
            <a:ext cx="3088456" cy="3536059"/>
          </a:xfrm>
          <a:prstGeom prst="rect">
            <a:avLst/>
          </a:prstGeom>
        </p:spPr>
      </p:pic>
      <p:pic>
        <p:nvPicPr>
          <p:cNvPr id="4" name="그림 3" descr="인형, 장난감, 실내이(가) 표시된 사진&#10;&#10;&#10;&#10;자동 생성된 설명">
            <a:extLst>
              <a:ext uri="{FF2B5EF4-FFF2-40B4-BE49-F238E27FC236}">
                <a16:creationId xmlns:a16="http://schemas.microsoft.com/office/drawing/2014/main" id="{C72AB5A9-5130-C24C-A5B0-1A3761CEDC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3536060"/>
            <a:ext cx="6852356" cy="3500481"/>
          </a:xfrm>
          <a:prstGeom prst="rect">
            <a:avLst/>
          </a:prstGeom>
        </p:spPr>
      </p:pic>
      <p:pic>
        <p:nvPicPr>
          <p:cNvPr id="5" name="그림 4" descr="하늘이(가) 표시된 사진&#10;&#10;&#10;&#10;자동 생성된 설명">
            <a:extLst>
              <a:ext uri="{FF2B5EF4-FFF2-40B4-BE49-F238E27FC236}">
                <a16:creationId xmlns:a16="http://schemas.microsoft.com/office/drawing/2014/main" id="{F70EF4F6-EA2A-6C47-8C07-4EAF574EA5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5755" y="2249141"/>
            <a:ext cx="1422400" cy="894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60362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장난감, 인형이(가) 표시된 사진&#10;&#10;&#10;&#10;자동 생성된 설명">
            <a:extLst>
              <a:ext uri="{FF2B5EF4-FFF2-40B4-BE49-F238E27FC236}">
                <a16:creationId xmlns:a16="http://schemas.microsoft.com/office/drawing/2014/main" id="{39925BE8-B16C-D145-90D4-3C5D2536C7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1852" y="1333948"/>
            <a:ext cx="8356149" cy="5604734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CA8B0ECB-16F3-F847-9D99-661C19A69D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075" y="790239"/>
            <a:ext cx="7340075" cy="1087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12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CF9306E9-27B9-B144-B794-DFFA300707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387512"/>
            <a:ext cx="4981716" cy="5470488"/>
          </a:xfrm>
          <a:prstGeom prst="rect">
            <a:avLst/>
          </a:prstGeom>
        </p:spPr>
      </p:pic>
      <p:pic>
        <p:nvPicPr>
          <p:cNvPr id="8" name="그림 7" descr="장난감, 인형이(가) 표시된 사진&#10;&#10;&#10;&#10;자동 생성된 설명">
            <a:extLst>
              <a:ext uri="{FF2B5EF4-FFF2-40B4-BE49-F238E27FC236}">
                <a16:creationId xmlns:a16="http://schemas.microsoft.com/office/drawing/2014/main" id="{D4288C61-E6EC-4944-B0FB-D3C9700E22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2059" y="1706709"/>
            <a:ext cx="2532604" cy="3893094"/>
          </a:xfrm>
          <a:prstGeom prst="rect">
            <a:avLst/>
          </a:prstGeom>
        </p:spPr>
      </p:pic>
      <p:pic>
        <p:nvPicPr>
          <p:cNvPr id="10" name="그림 9" descr="실내이(가) 표시된 사진&#10;&#10;&#10;&#10;자동 생성된 설명">
            <a:extLst>
              <a:ext uri="{FF2B5EF4-FFF2-40B4-BE49-F238E27FC236}">
                <a16:creationId xmlns:a16="http://schemas.microsoft.com/office/drawing/2014/main" id="{4DF9F370-7201-4A43-B929-473E531F33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5717" y="1387513"/>
            <a:ext cx="927847" cy="3556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91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장난감, 인형이(가) 표시된 사진&#10;&#10;&#10;&#10;자동 생성된 설명">
            <a:extLst>
              <a:ext uri="{FF2B5EF4-FFF2-40B4-BE49-F238E27FC236}">
                <a16:creationId xmlns:a16="http://schemas.microsoft.com/office/drawing/2014/main" id="{7C97A653-BA99-2541-AD25-F3C46F736A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1274" y="1654272"/>
            <a:ext cx="7938237" cy="5203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42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대각선 방향의 모서리가 둥근 사각형 3">
            <a:extLst>
              <a:ext uri="{FF2B5EF4-FFF2-40B4-BE49-F238E27FC236}">
                <a16:creationId xmlns:a16="http://schemas.microsoft.com/office/drawing/2014/main" id="{515F12D1-D136-AD40-8740-156C40BFF3F2}"/>
              </a:ext>
            </a:extLst>
          </p:cNvPr>
          <p:cNvSpPr/>
          <p:nvPr/>
        </p:nvSpPr>
        <p:spPr>
          <a:xfrm>
            <a:off x="1733693" y="631992"/>
            <a:ext cx="3958047" cy="760622"/>
          </a:xfrm>
          <a:prstGeom prst="round2DiagRect">
            <a:avLst/>
          </a:prstGeom>
          <a:solidFill>
            <a:srgbClr val="CFC8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Rounded Rectangle 2"/>
          <p:cNvSpPr/>
          <p:nvPr/>
        </p:nvSpPr>
        <p:spPr>
          <a:xfrm>
            <a:off x="1733693" y="3944616"/>
            <a:ext cx="8724615" cy="485616"/>
          </a:xfrm>
          <a:prstGeom prst="roundRect">
            <a:avLst>
              <a:gd name="adj" fmla="val 5890"/>
            </a:avLst>
          </a:prstGeom>
          <a:solidFill>
            <a:schemeClr val="accent5">
              <a:lumMod val="40000"/>
              <a:lumOff val="60000"/>
              <a:alpha val="11000"/>
            </a:schemeClr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185" hangingPunct="0"/>
            <a:endParaRPr lang="en-US" sz="2400" dirty="0">
              <a:solidFill>
                <a:srgbClr val="FFFFFF"/>
              </a:solidFill>
              <a:sym typeface="Apple SD 산돌고딕 Neo 옅은체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49149" y="-806021"/>
            <a:ext cx="5411972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654" y="131431"/>
            <a:ext cx="835761" cy="1137506"/>
          </a:xfrm>
          <a:prstGeom prst="rect">
            <a:avLst/>
          </a:prstGeom>
        </p:spPr>
      </p:pic>
      <p:pic>
        <p:nvPicPr>
          <p:cNvPr id="12" name="PFE element 35">
            <a:extLst>
              <a:ext uri="{FF2B5EF4-FFF2-40B4-BE49-F238E27FC236}">
                <a16:creationId xmlns:a16="http://schemas.microsoft.com/office/drawing/2014/main" id="{98457EB7-2A24-C74A-92CE-22D22F952D86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1927653" y="1825625"/>
            <a:ext cx="8305800" cy="4343400"/>
          </a:xfrm>
          <a:prstGeom prst="rect">
            <a:avLst/>
          </a:prstGeom>
        </p:spPr>
      </p:pic>
      <p:pic>
        <p:nvPicPr>
          <p:cNvPr id="14" name="PFE element 36">
            <a:extLst>
              <a:ext uri="{FF2B5EF4-FFF2-40B4-BE49-F238E27FC236}">
                <a16:creationId xmlns:a16="http://schemas.microsoft.com/office/drawing/2014/main" id="{DFFE10E4-0452-DE4D-9C58-BABD3EC6271D}"/>
              </a:ext>
            </a:extLst>
          </p:cNvPr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2753082" y="649152"/>
            <a:ext cx="2743200" cy="762000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5230" y="521824"/>
            <a:ext cx="2084096" cy="993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074500"/>
      </p:ext>
    </p:extLst>
  </p:cSld>
  <p:clrMapOvr>
    <a:masterClrMapping/>
  </p:clrMapOvr>
  <p:transition spd="med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heme/theme1.xml><?xml version="1.0" encoding="utf-8"?>
<a:theme xmlns:a="http://schemas.openxmlformats.org/drawingml/2006/main" name="Office Theme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5035</TotalTime>
  <Words>29</Words>
  <Application>Microsoft Office PowerPoint</Application>
  <PresentationFormat>와이드스크린</PresentationFormat>
  <Paragraphs>7</Paragraphs>
  <Slides>8</Slides>
  <Notes>1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2</vt:i4>
      </vt:variant>
      <vt:variant>
        <vt:lpstr>슬라이드 제목</vt:lpstr>
      </vt:variant>
      <vt:variant>
        <vt:i4>8</vt:i4>
      </vt:variant>
    </vt:vector>
  </HeadingPairs>
  <TitlesOfParts>
    <vt:vector size="16" baseType="lpstr">
      <vt:lpstr>210 NamooOTF</vt:lpstr>
      <vt:lpstr>210 하얀분필 B</vt:lpstr>
      <vt:lpstr>맑은 고딕</vt:lpstr>
      <vt:lpstr>Arial</vt:lpstr>
      <vt:lpstr>Calibri</vt:lpstr>
      <vt:lpstr>Calibri Light</vt:lpstr>
      <vt:lpstr>Office Theme</vt:lpstr>
      <vt:lpstr>1_Office 테마</vt:lpstr>
      <vt:lpstr>오늘의 말씀</vt:lpstr>
      <vt:lpstr>우리가 보고 들은 것을 말하지 아니할 수 없다 하니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OH HYUNSIK</dc:creator>
  <cp:lastModifiedBy>지하람</cp:lastModifiedBy>
  <cp:revision>91</cp:revision>
  <dcterms:created xsi:type="dcterms:W3CDTF">2016-06-21T02:48:44Z</dcterms:created>
  <dcterms:modified xsi:type="dcterms:W3CDTF">2022-03-08T08:49:50Z</dcterms:modified>
</cp:coreProperties>
</file>