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2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93" r:id="rId6"/>
    <p:sldMasterId id="2147491585" r:id="rId7"/>
    <p:sldMasterId id="2147491778" r:id="rId8"/>
    <p:sldMasterId id="2147491850" r:id="rId9"/>
    <p:sldMasterId id="2147491940" r:id="rId10"/>
    <p:sldMasterId id="2147492030" r:id="rId11"/>
    <p:sldMasterId id="2147492048" r:id="rId12"/>
    <p:sldMasterId id="2147492066" r:id="rId13"/>
  </p:sldMasterIdLst>
  <p:notesMasterIdLst>
    <p:notesMasterId r:id="rId59"/>
  </p:notesMasterIdLst>
  <p:sldIdLst>
    <p:sldId id="2300" r:id="rId14"/>
    <p:sldId id="925" r:id="rId15"/>
    <p:sldId id="2589" r:id="rId16"/>
    <p:sldId id="2590" r:id="rId17"/>
    <p:sldId id="2468" r:id="rId18"/>
    <p:sldId id="2512" r:id="rId19"/>
    <p:sldId id="2584" r:id="rId20"/>
    <p:sldId id="2585" r:id="rId21"/>
    <p:sldId id="2586" r:id="rId22"/>
    <p:sldId id="2587" r:id="rId23"/>
    <p:sldId id="2593" r:id="rId24"/>
    <p:sldId id="2594" r:id="rId25"/>
    <p:sldId id="2595" r:id="rId26"/>
    <p:sldId id="2596" r:id="rId27"/>
    <p:sldId id="2597" r:id="rId28"/>
    <p:sldId id="2598" r:id="rId29"/>
    <p:sldId id="2599" r:id="rId30"/>
    <p:sldId id="2600" r:id="rId31"/>
    <p:sldId id="2601" r:id="rId32"/>
    <p:sldId id="2591" r:id="rId33"/>
    <p:sldId id="2592" r:id="rId34"/>
    <p:sldId id="393" r:id="rId35"/>
    <p:sldId id="2501" r:id="rId36"/>
    <p:sldId id="2502" r:id="rId37"/>
    <p:sldId id="413" r:id="rId38"/>
    <p:sldId id="414" r:id="rId39"/>
    <p:sldId id="2194" r:id="rId40"/>
    <p:sldId id="416" r:id="rId41"/>
    <p:sldId id="2503" r:id="rId42"/>
    <p:sldId id="2504" r:id="rId43"/>
    <p:sldId id="2505" r:id="rId44"/>
    <p:sldId id="2506" r:id="rId45"/>
    <p:sldId id="359" r:id="rId46"/>
    <p:sldId id="533" r:id="rId47"/>
    <p:sldId id="941" r:id="rId48"/>
    <p:sldId id="2374" r:id="rId49"/>
    <p:sldId id="332" r:id="rId50"/>
    <p:sldId id="333" r:id="rId51"/>
    <p:sldId id="334" r:id="rId52"/>
    <p:sldId id="335" r:id="rId53"/>
    <p:sldId id="338" r:id="rId54"/>
    <p:sldId id="329" r:id="rId55"/>
    <p:sldId id="330" r:id="rId56"/>
    <p:sldId id="331" r:id="rId57"/>
    <p:sldId id="336" r:id="rId5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3333FF"/>
    <a:srgbClr val="0066FF"/>
    <a:srgbClr val="3737FF"/>
    <a:srgbClr val="1ADA63"/>
    <a:srgbClr val="F87F34"/>
    <a:srgbClr val="0000CC"/>
    <a:srgbClr val="FFFFCC"/>
    <a:srgbClr val="FFCCFF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636" y="-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90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12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27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9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0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9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7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07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17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17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03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085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499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847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086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499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962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26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562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607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606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549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197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486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887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6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549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53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419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7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575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130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207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543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048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246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280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53585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788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40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427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900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961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55146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258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775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039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406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150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00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122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815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047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863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77105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502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47617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271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948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90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248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6076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164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590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9467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801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755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8431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9948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65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911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452956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179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48673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3084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0512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3897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9911" y="1169931"/>
            <a:ext cx="6419780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4607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541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25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745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375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3861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2729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705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6172201"/>
            <a:ext cx="7748965" cy="365125"/>
          </a:xfrm>
        </p:spPr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9512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597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5678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0769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19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128950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7494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7269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46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462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743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284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29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659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6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07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426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877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70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3089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29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530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947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75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4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473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473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641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904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138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2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18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27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941" r:id="rId1"/>
    <p:sldLayoutId id="2147491942" r:id="rId2"/>
    <p:sldLayoutId id="2147491943" r:id="rId3"/>
    <p:sldLayoutId id="2147491944" r:id="rId4"/>
    <p:sldLayoutId id="2147491945" r:id="rId5"/>
    <p:sldLayoutId id="2147491946" r:id="rId6"/>
    <p:sldLayoutId id="2147491947" r:id="rId7"/>
    <p:sldLayoutId id="2147491948" r:id="rId8"/>
    <p:sldLayoutId id="2147491949" r:id="rId9"/>
    <p:sldLayoutId id="2147491950" r:id="rId10"/>
    <p:sldLayoutId id="2147491951" r:id="rId11"/>
    <p:sldLayoutId id="2147491952" r:id="rId12"/>
    <p:sldLayoutId id="2147491953" r:id="rId13"/>
    <p:sldLayoutId id="2147491954" r:id="rId14"/>
    <p:sldLayoutId id="2147491955" r:id="rId15"/>
    <p:sldLayoutId id="2147491956" r:id="rId16"/>
    <p:sldLayoutId id="214749195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90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031" r:id="rId1"/>
    <p:sldLayoutId id="2147492032" r:id="rId2"/>
    <p:sldLayoutId id="2147492033" r:id="rId3"/>
    <p:sldLayoutId id="2147492034" r:id="rId4"/>
    <p:sldLayoutId id="2147492035" r:id="rId5"/>
    <p:sldLayoutId id="2147492036" r:id="rId6"/>
    <p:sldLayoutId id="2147492037" r:id="rId7"/>
    <p:sldLayoutId id="2147492038" r:id="rId8"/>
    <p:sldLayoutId id="2147492039" r:id="rId9"/>
    <p:sldLayoutId id="2147492040" r:id="rId10"/>
    <p:sldLayoutId id="2147492041" r:id="rId11"/>
    <p:sldLayoutId id="2147492042" r:id="rId12"/>
    <p:sldLayoutId id="2147492043" r:id="rId13"/>
    <p:sldLayoutId id="2147492044" r:id="rId14"/>
    <p:sldLayoutId id="2147492045" r:id="rId15"/>
    <p:sldLayoutId id="2147492046" r:id="rId16"/>
    <p:sldLayoutId id="214749204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00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049" r:id="rId1"/>
    <p:sldLayoutId id="2147492050" r:id="rId2"/>
    <p:sldLayoutId id="2147492051" r:id="rId3"/>
    <p:sldLayoutId id="2147492052" r:id="rId4"/>
    <p:sldLayoutId id="2147492053" r:id="rId5"/>
    <p:sldLayoutId id="2147492054" r:id="rId6"/>
    <p:sldLayoutId id="2147492055" r:id="rId7"/>
    <p:sldLayoutId id="2147492056" r:id="rId8"/>
    <p:sldLayoutId id="2147492057" r:id="rId9"/>
    <p:sldLayoutId id="2147492058" r:id="rId10"/>
    <p:sldLayoutId id="2147492059" r:id="rId11"/>
    <p:sldLayoutId id="2147492060" r:id="rId12"/>
    <p:sldLayoutId id="2147492061" r:id="rId13"/>
    <p:sldLayoutId id="2147492062" r:id="rId14"/>
    <p:sldLayoutId id="2147492063" r:id="rId15"/>
    <p:sldLayoutId id="2147492064" r:id="rId16"/>
    <p:sldLayoutId id="2147492065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4234" y="3894668"/>
            <a:ext cx="3293941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533401"/>
            <a:ext cx="8739823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994" y="6172204"/>
            <a:ext cx="16006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2024-09-07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896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77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067" r:id="rId1"/>
    <p:sldLayoutId id="2147492068" r:id="rId2"/>
    <p:sldLayoutId id="2147492069" r:id="rId3"/>
    <p:sldLayoutId id="2147492070" r:id="rId4"/>
    <p:sldLayoutId id="2147492071" r:id="rId5"/>
    <p:sldLayoutId id="2147492072" r:id="rId6"/>
    <p:sldLayoutId id="2147492073" r:id="rId7"/>
    <p:sldLayoutId id="2147492074" r:id="rId8"/>
    <p:sldLayoutId id="2147492075" r:id="rId9"/>
    <p:sldLayoutId id="2147492076" r:id="rId10"/>
    <p:sldLayoutId id="2147492077" r:id="rId11"/>
    <p:sldLayoutId id="2147492078" r:id="rId12"/>
    <p:sldLayoutId id="2147492079" r:id="rId13"/>
    <p:sldLayoutId id="2147492080" r:id="rId14"/>
    <p:sldLayoutId id="2147492081" r:id="rId15"/>
    <p:sldLayoutId id="2147492082" r:id="rId16"/>
    <p:sldLayoutId id="2147492083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2024-09-07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2024-09-07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50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86" r:id="rId1"/>
    <p:sldLayoutId id="2147491587" r:id="rId2"/>
    <p:sldLayoutId id="2147491588" r:id="rId3"/>
    <p:sldLayoutId id="2147491589" r:id="rId4"/>
    <p:sldLayoutId id="2147491590" r:id="rId5"/>
    <p:sldLayoutId id="2147491591" r:id="rId6"/>
    <p:sldLayoutId id="2147491592" r:id="rId7"/>
    <p:sldLayoutId id="2147491593" r:id="rId8"/>
    <p:sldLayoutId id="2147491594" r:id="rId9"/>
    <p:sldLayoutId id="2147491595" r:id="rId10"/>
    <p:sldLayoutId id="2147491596" r:id="rId11"/>
    <p:sldLayoutId id="2147491597" r:id="rId12"/>
    <p:sldLayoutId id="2147491598" r:id="rId13"/>
    <p:sldLayoutId id="2147491599" r:id="rId14"/>
    <p:sldLayoutId id="2147491600" r:id="rId15"/>
    <p:sldLayoutId id="2147491601" r:id="rId16"/>
    <p:sldLayoutId id="21474916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9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79" r:id="rId1"/>
    <p:sldLayoutId id="2147491780" r:id="rId2"/>
    <p:sldLayoutId id="2147491781" r:id="rId3"/>
    <p:sldLayoutId id="2147491782" r:id="rId4"/>
    <p:sldLayoutId id="2147491783" r:id="rId5"/>
    <p:sldLayoutId id="2147491784" r:id="rId6"/>
    <p:sldLayoutId id="2147491785" r:id="rId7"/>
    <p:sldLayoutId id="2147491786" r:id="rId8"/>
    <p:sldLayoutId id="2147491787" r:id="rId9"/>
    <p:sldLayoutId id="2147491788" r:id="rId10"/>
    <p:sldLayoutId id="214749178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51" r:id="rId1"/>
    <p:sldLayoutId id="2147491852" r:id="rId2"/>
    <p:sldLayoutId id="2147491853" r:id="rId3"/>
    <p:sldLayoutId id="2147491854" r:id="rId4"/>
    <p:sldLayoutId id="2147491855" r:id="rId5"/>
    <p:sldLayoutId id="2147491856" r:id="rId6"/>
    <p:sldLayoutId id="2147491857" r:id="rId7"/>
    <p:sldLayoutId id="2147491858" r:id="rId8"/>
    <p:sldLayoutId id="2147491859" r:id="rId9"/>
    <p:sldLayoutId id="2147491860" r:id="rId10"/>
    <p:sldLayoutId id="2147491861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2332" y="1758357"/>
            <a:ext cx="11969578" cy="5278041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8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88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88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주일예배</a:t>
            </a:r>
            <a:endParaRPr lang="en-US" altLang="ko-KR" sz="88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7001" t="-648" r="10356" b="6141"/>
          <a:stretch/>
        </p:blipFill>
        <p:spPr>
          <a:xfrm>
            <a:off x="-288757" y="376717"/>
            <a:ext cx="5402179" cy="64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웃으며 인사해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즐겁게 인사해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628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9995" y="971877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 하나님 나라 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힘으로도 못가요 하나님 나라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08974" y="214391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5054" t="6754" r="5210" b="3730"/>
          <a:stretch/>
        </p:blipFill>
        <p:spPr>
          <a:xfrm>
            <a:off x="3054144" y="4287696"/>
            <a:ext cx="2342045" cy="234814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082" y="4117398"/>
            <a:ext cx="2525704" cy="25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37271" y="71566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691" y="4263192"/>
            <a:ext cx="3251411" cy="24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1758" y="593853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벼슬로도 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지식으로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324" y="3677916"/>
            <a:ext cx="6039913" cy="386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606927" y="426799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어여뻐도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 착해도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11" y="3850298"/>
            <a:ext cx="3582866" cy="31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-2" y="1092334"/>
            <a:ext cx="12281647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윙윙윙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벌 들은 신나게 꿀 먹고</a:t>
            </a:r>
            <a:b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6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맴맴맴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매미들은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힘차게 노래하네</a:t>
            </a:r>
            <a:endParaRPr lang="ko-KR" altLang="en-US" sz="66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715382" y="1851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순종하며 살아요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94" y="4757646"/>
            <a:ext cx="4065712" cy="1926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697" y="4975069"/>
            <a:ext cx="1573954" cy="745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753" y="5120630"/>
            <a:ext cx="2533460" cy="1200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926" y="4307029"/>
            <a:ext cx="6496594" cy="2835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91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-44826" y="1004562"/>
            <a:ext cx="12281647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현대교회 어린이 </a:t>
            </a:r>
            <a:r>
              <a:rPr lang="ko-KR" altLang="en-US" sz="6000" dirty="0"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 말씀 배우고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아멘 아멘 순종하며 순종하며 살아요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9" y="4597039"/>
            <a:ext cx="2039816" cy="226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635499" y="83427"/>
            <a:ext cx="5390832" cy="644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>
                <a:solidFill>
                  <a:schemeClr val="accent1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나아만이 이에 내려가서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811288"/>
            <a:ext cx="12191999" cy="69711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6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ko-KR" altLang="en-US" sz="44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나아만이 이에 내려가서</a:t>
            </a:r>
            <a:endParaRPr lang="en-US" altLang="ko-KR" sz="66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chemeClr val="accent3">
                  <a:lumMod val="75000"/>
                </a:scheme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/>
            <a:r>
              <a:rPr lang="en-US" altLang="ko-KR" sz="6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6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하나님의 사람의 말대로</a:t>
            </a:r>
            <a:endParaRPr lang="en-US" altLang="ko-KR" sz="66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chemeClr val="accent3">
                  <a:lumMod val="75000"/>
                </a:scheme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/>
            <a:r>
              <a:rPr lang="en-US" altLang="ko-KR" sz="6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6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요단강에 일곱번 몸을 담그니</a:t>
            </a:r>
            <a:endParaRPr lang="en-US" altLang="ko-KR" sz="66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chemeClr val="accent3">
                  <a:lumMod val="75000"/>
                </a:scheme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/>
            <a:r>
              <a:rPr lang="en-US" altLang="ko-KR" sz="6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3333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6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3333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그의살이 어린아이의 살같이 </a:t>
            </a:r>
            <a:endParaRPr lang="en-US" altLang="ko-KR" sz="66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3333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/>
            <a:r>
              <a:rPr lang="en-US" altLang="ko-KR" sz="6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3333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6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3333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회복되어</a:t>
            </a:r>
            <a:r>
              <a:rPr lang="en-US" altLang="ko-KR" sz="6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3333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6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3333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깨끗하게 되었더라</a:t>
            </a:r>
            <a:endParaRPr lang="en-US" altLang="ko-KR" sz="66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3333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/>
            <a:r>
              <a:rPr lang="en-US" altLang="ko-KR" sz="6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3333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6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회복되어</a:t>
            </a:r>
            <a:r>
              <a:rPr lang="en-US" altLang="ko-KR" sz="6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6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깨끗하게 되었더라</a:t>
            </a:r>
            <a:endParaRPr lang="en-US" altLang="ko-KR" sz="66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992" y="3292648"/>
            <a:ext cx="2495943" cy="2772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75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97" y="2101344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8820" y="154247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sz="54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영으로 진리로</a:t>
            </a:r>
            <a:endParaRPr lang="ko-KR" altLang="en-US" sz="54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182705"/>
            <a:ext cx="12134335" cy="5395208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400050" lvl="1" indent="0">
              <a:buNone/>
            </a:pPr>
            <a:r>
              <a:rPr lang="ko-KR" altLang="en-US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영으로 하나님을 예배하는 마음마다</a:t>
            </a:r>
            <a:endParaRPr lang="en-US" altLang="ko-KR" sz="52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은혜의 가득하리라</a:t>
            </a:r>
            <a:r>
              <a:rPr lang="ko-KR" altLang="en-US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/>
            </a:r>
            <a:br>
              <a:rPr lang="ko-KR" altLang="en-US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52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진리로 하나님의 예배하는 자리마다</a:t>
            </a:r>
            <a:endParaRPr lang="en-US" altLang="ko-KR" sz="52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solidFill>
                  <a:srgbClr val="FF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하나님이 함께 하시리라</a:t>
            </a:r>
            <a:endParaRPr lang="en-US" altLang="ko-KR" sz="5200" dirty="0" smtClean="0">
              <a:solidFill>
                <a:srgbClr val="FF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지금 내 마음</a:t>
            </a:r>
            <a:r>
              <a:rPr lang="en-US" altLang="ko-KR" sz="52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지금 이 곳에</a:t>
            </a:r>
            <a:r>
              <a:rPr lang="en-US" altLang="ko-KR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solidFill>
                  <a:srgbClr val="FF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주님이 임하소서</a:t>
            </a:r>
            <a:endParaRPr lang="ko-KR" altLang="en-US" sz="5200" dirty="0">
              <a:solidFill>
                <a:srgbClr val="FF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9704708" y="1307399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39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466012"/>
            <a:ext cx="12134335" cy="5963619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400050" lvl="1" indent="0">
              <a:buNone/>
            </a:pPr>
            <a:r>
              <a:rPr lang="ko-KR" altLang="en-US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52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endParaRPr lang="en-US" altLang="ko-KR" sz="52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ko-KR" altLang="en-US" sz="52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영으로 하나님을 예배하는 마음마다</a:t>
            </a:r>
            <a:endParaRPr lang="en-US" altLang="ko-KR" sz="52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은혜의 가득하리라</a:t>
            </a:r>
            <a:r>
              <a:rPr lang="ko-KR" altLang="en-US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/>
            </a:r>
            <a:br>
              <a:rPr lang="ko-KR" altLang="en-US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52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진리로 하나님의 예배하는 자리마다</a:t>
            </a:r>
            <a:endParaRPr lang="en-US" altLang="ko-KR" sz="52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5200" dirty="0">
                <a:solidFill>
                  <a:srgbClr val="FF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solidFill>
                  <a:srgbClr val="FF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하나님이 함께 하시리라</a:t>
            </a:r>
            <a:endParaRPr lang="en-US" altLang="ko-KR" sz="5200" dirty="0" smtClean="0">
              <a:solidFill>
                <a:srgbClr val="FF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지금 내 마음</a:t>
            </a:r>
            <a:r>
              <a:rPr lang="en-US" altLang="ko-KR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, </a:t>
            </a:r>
            <a:r>
              <a:rPr lang="ko-KR" altLang="en-US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지금 이 곳에</a:t>
            </a:r>
            <a:r>
              <a:rPr lang="en-US" altLang="ko-KR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solidFill>
                  <a:srgbClr val="FF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주님이 임하소서</a:t>
            </a:r>
            <a:endParaRPr lang="en-US" altLang="ko-KR" sz="5200" dirty="0" smtClean="0">
              <a:solidFill>
                <a:srgbClr val="FF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ko-KR" altLang="en-US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지금 </a:t>
            </a:r>
            <a:r>
              <a:rPr lang="ko-KR" altLang="en-US" sz="52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마음</a:t>
            </a:r>
            <a:r>
              <a:rPr lang="en-US" altLang="ko-KR" sz="52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, </a:t>
            </a:r>
            <a:r>
              <a:rPr lang="ko-KR" altLang="en-US" sz="52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지금 이 곳에</a:t>
            </a:r>
            <a:r>
              <a:rPr lang="en-US" altLang="ko-KR" sz="52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>
                <a:solidFill>
                  <a:srgbClr val="FF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주님이 임하소서</a:t>
            </a:r>
            <a:endParaRPr lang="en-US" altLang="ko-KR" sz="5200" dirty="0">
              <a:solidFill>
                <a:srgbClr val="FF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endParaRPr lang="ko-KR" altLang="en-US" sz="5200" dirty="0"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endParaRPr lang="ko-KR" altLang="en-US" sz="5200" dirty="0"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9696471" y="1373302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09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1"/>
            <a:ext cx="8472104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029087"/>
            <a:ext cx="8466667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5AF2E671-F5EB-E4D7-2FA1-AB2A8DA225F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382B59A3-DD8E-71C3-2239-3B16680491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xmlns="" id="{BDD06132-C3D6-50A9-F004-829BAE9126B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xmlns="" id="{12DB5872-671A-0E7D-BD06-B0845125D6C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1"/>
            <a:ext cx="8472104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AD2513C5-623B-17F8-B467-9FEBB8434C2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9301B28C-71ED-25A8-632D-5AC59679C37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EE939D10-B027-D245-0225-6B0FB299C99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FE1466C0-F102-B2D6-0676-628AD1FAFC7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1DDD845B-121D-6EB3-D991-E9F302F01C0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5CC6993F-91F1-DBE3-15AF-0766B7C6637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1">
            <a:extLst>
              <a:ext uri="{FF2B5EF4-FFF2-40B4-BE49-F238E27FC236}">
                <a16:creationId xmlns:a16="http://schemas.microsoft.com/office/drawing/2014/main" xmlns="" id="{E9119BDE-52C6-1AB2-27E5-0AD93FE5189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2">
            <a:extLst>
              <a:ext uri="{FF2B5EF4-FFF2-40B4-BE49-F238E27FC236}">
                <a16:creationId xmlns:a16="http://schemas.microsoft.com/office/drawing/2014/main" xmlns="" id="{59A33658-FDEC-3898-F664-A0F58BA9F0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13">
            <a:extLst>
              <a:ext uri="{FF2B5EF4-FFF2-40B4-BE49-F238E27FC236}">
                <a16:creationId xmlns:a16="http://schemas.microsoft.com/office/drawing/2014/main" xmlns="" id="{22FCAAE2-9009-4F43-9214-2312CB04DF4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8" name="PFE element 14">
            <a:extLst>
              <a:ext uri="{FF2B5EF4-FFF2-40B4-BE49-F238E27FC236}">
                <a16:creationId xmlns:a16="http://schemas.microsoft.com/office/drawing/2014/main" xmlns="" id="{103418C1-86F6-F4C3-7A36-A2D44845FC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5">
            <a:extLst>
              <a:ext uri="{FF2B5EF4-FFF2-40B4-BE49-F238E27FC236}">
                <a16:creationId xmlns:a16="http://schemas.microsoft.com/office/drawing/2014/main" xmlns="" id="{A1012484-AFAD-3AFD-E818-799E485BA0E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6">
            <a:extLst>
              <a:ext uri="{FF2B5EF4-FFF2-40B4-BE49-F238E27FC236}">
                <a16:creationId xmlns:a16="http://schemas.microsoft.com/office/drawing/2014/main" xmlns="" id="{4DC176BC-4CDA-BA67-B121-DE7A10E23A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233" y="1632788"/>
            <a:ext cx="11303726" cy="4817469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144000" bIns="0" rtlCol="0" anchor="ctr" anchorCtr="0">
            <a:spAutoFit/>
          </a:bodyPr>
          <a:lstStyle/>
          <a:p>
            <a:endParaRPr lang="en-US" altLang="ko-KR" sz="10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32000" lvl="1">
              <a:lnSpc>
                <a:spcPct val="150000"/>
              </a:lnSpc>
            </a:pPr>
            <a:r>
              <a:rPr lang="ko-KR" altLang="en-US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 </a:t>
            </a:r>
            <a:r>
              <a:rPr lang="ko-KR" altLang="en-US" sz="47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나아만이</a:t>
            </a:r>
            <a:r>
              <a:rPr lang="ko-KR" altLang="en-US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이에 내려가서 하나님의 사람의 </a:t>
            </a:r>
            <a:endParaRPr lang="en-US" altLang="ko-KR" sz="47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32000" lvl="1">
              <a:lnSpc>
                <a:spcPct val="150000"/>
              </a:lnSpc>
            </a:pPr>
            <a:r>
              <a:rPr lang="ko-KR" altLang="en-US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말대로</a:t>
            </a:r>
            <a:r>
              <a:rPr lang="en-US" altLang="ko-KR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7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요단강에</a:t>
            </a:r>
            <a:r>
              <a:rPr lang="ko-KR" altLang="en-US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일곱 번 몸을 잠그니 그의 살이</a:t>
            </a:r>
            <a:endParaRPr lang="en-US" altLang="ko-KR" sz="47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32000" lvl="1">
              <a:lnSpc>
                <a:spcPct val="150000"/>
              </a:lnSpc>
            </a:pPr>
            <a:r>
              <a:rPr lang="ko-KR" altLang="en-US" sz="47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어린 아이의 살 같이 회복되어 깨끗하게 되었더라</a:t>
            </a:r>
            <a:endParaRPr lang="en-US" altLang="ko-KR" sz="47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 algn="ctr"/>
            <a:endParaRPr lang="en-US" altLang="ko-KR" sz="16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열왕기하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en-US" altLang="ko-KR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4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장 </a:t>
            </a:r>
            <a:r>
              <a:rPr lang="en-US" altLang="ko-KR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7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절 말씀  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아멘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–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0488" y="369325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321004"/>
            <a:ext cx="83084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5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72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9292287" y="3324497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272410" y="33528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029087"/>
            <a:ext cx="8466667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203133"/>
            <a:ext cx="3753395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38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7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2863" y="97373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393" y="1142429"/>
            <a:ext cx="10467975" cy="5618559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새 계명을 너희에게 </a:t>
            </a:r>
            <a:r>
              <a:rPr lang="ko-KR" altLang="en-US" sz="7200" b="1" dirty="0" err="1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주노니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서로서로 사랑하라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내가 너희를 사랑한 것 같이</a:t>
            </a:r>
            <a:endParaRPr lang="en-US" altLang="ko-KR" sz="7200" b="1" dirty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너희도 서로 사랑하라</a:t>
            </a:r>
            <a:endParaRPr lang="en-US" altLang="ko-KR" sz="72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요한복음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13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34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174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웃으며 인사해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즐겁게 인사해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인사합시다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93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우리는 하나님의 자녀들이죠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다 하나 되어 인사합시다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12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서로를 축복하며 안아주세요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다 기뻐하며 인사합니다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06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1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2.xml><?xml version="1.0" encoding="utf-8"?>
<a:theme xmlns:a="http://schemas.openxmlformats.org/drawingml/2006/main" name="3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3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9445</TotalTime>
  <Words>443</Words>
  <Application>Microsoft Office PowerPoint</Application>
  <PresentationFormat>와이드스크린</PresentationFormat>
  <Paragraphs>149</Paragraphs>
  <Slides>45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13</vt:i4>
      </vt:variant>
      <vt:variant>
        <vt:lpstr>슬라이드 제목</vt:lpstr>
      </vt:variant>
      <vt:variant>
        <vt:i4>45</vt:i4>
      </vt:variant>
    </vt:vector>
  </HeadingPairs>
  <TitlesOfParts>
    <vt:vector size="72" baseType="lpstr">
      <vt:lpstr>210 러블리베이비 R</vt:lpstr>
      <vt:lpstr>210 하얀분필 B</vt:lpstr>
      <vt:lpstr>210 하얀분필 R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2_이온</vt:lpstr>
      <vt:lpstr>이온</vt:lpstr>
      <vt:lpstr>6_Office 테마</vt:lpstr>
      <vt:lpstr>Office 테마</vt:lpstr>
      <vt:lpstr>1_이온</vt:lpstr>
      <vt:lpstr>2_슬라이스</vt:lpstr>
      <vt:lpstr>3_슬라이스</vt:lpstr>
      <vt:lpstr>슬라이스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영으로 진리로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1620</cp:revision>
  <dcterms:created xsi:type="dcterms:W3CDTF">2021-01-04T13:13:52Z</dcterms:created>
  <dcterms:modified xsi:type="dcterms:W3CDTF">2024-09-07T10:15:58Z</dcterms:modified>
</cp:coreProperties>
</file>