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</p:sldMasterIdLst>
  <p:sldIdLst>
    <p:sldId id="256" r:id="rId3"/>
    <p:sldId id="388" r:id="rId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FF9933"/>
    <a:srgbClr val="0066FF"/>
    <a:srgbClr val="FF0000"/>
    <a:srgbClr val="4679C5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700" autoAdjust="0"/>
  </p:normalViewPr>
  <p:slideViewPr>
    <p:cSldViewPr snapToGrid="0">
      <p:cViewPr varScale="1">
        <p:scale>
          <a:sx n="121" d="100"/>
          <a:sy n="121" d="100"/>
        </p:scale>
        <p:origin x="131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2021-10-23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2021-10-23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2021-10-23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2021-10-23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2021-10-23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2021-10-23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2021-10-23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2021-10-23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2021-10-23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2021-10-23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2021-10-23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2021-10-23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2021-10-23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2021-10-23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2021-10-23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2021-10-23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2021-10-23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2021-10-23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2021-10-23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863" y="1619521"/>
            <a:ext cx="4756784" cy="4335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직사각형 3"/>
          <p:cNvSpPr/>
          <p:nvPr/>
        </p:nvSpPr>
        <p:spPr>
          <a:xfrm>
            <a:off x="1111490" y="678772"/>
            <a:ext cx="702467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6600" dirty="0" smtClean="0">
                <a:ln w="0">
                  <a:solidFill>
                    <a:srgbClr val="92D05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5</a:t>
            </a:r>
            <a:r>
              <a:rPr lang="ko-KR" altLang="en-US" sz="6600" dirty="0" smtClean="0">
                <a:ln w="0">
                  <a:solidFill>
                    <a:srgbClr val="92D05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월 생일 축하 잔치 </a:t>
            </a:r>
            <a:endParaRPr lang="en-US" altLang="ko-KR" sz="6600" dirty="0" smtClean="0">
              <a:ln w="0">
                <a:solidFill>
                  <a:srgbClr val="92D050"/>
                </a:solidFill>
              </a:ln>
              <a:solidFill>
                <a:schemeClr val="accent3">
                  <a:lumMod val="20000"/>
                  <a:lumOff val="80000"/>
                </a:scheme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202"/>
            <a:ext cx="9144000" cy="63673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38903" y="370488"/>
            <a:ext cx="2140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ea typeface="휴먼옛체" panose="02030504000101010101" pitchFamily="18" charset="-127"/>
              </a:rPr>
              <a:t>10</a:t>
            </a:r>
            <a:r>
              <a:rPr lang="ko-KR" altLang="en-US" sz="54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ea typeface="휴먼옛체" panose="02030504000101010101" pitchFamily="18" charset="-127"/>
              </a:rPr>
              <a:t>월 </a:t>
            </a:r>
            <a:endParaRPr lang="ko-KR" altLang="en-US" sz="5400" b="1" dirty="0">
              <a:solidFill>
                <a:srgbClr val="00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  <a:ea typeface="휴먼옛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248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791" t="1555" r="1035" b="2334"/>
          <a:stretch/>
        </p:blipFill>
        <p:spPr>
          <a:xfrm>
            <a:off x="0" y="0"/>
            <a:ext cx="9144000" cy="6818587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 bwMode="gray">
          <a:xfrm>
            <a:off x="2389853" y="850136"/>
            <a:ext cx="4116506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ko-KR" altLang="en-US" sz="7200" dirty="0" err="1" smtClean="0">
                <a:solidFill>
                  <a:srgbClr val="00B0F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정예승</a:t>
            </a:r>
            <a:endParaRPr lang="ko-KR" altLang="en-US" sz="7200" dirty="0">
              <a:solidFill>
                <a:srgbClr val="00B0F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82310" y="5208908"/>
            <a:ext cx="376839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ko-KR" altLang="en-US" sz="5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♥ </a:t>
            </a:r>
            <a:r>
              <a:rPr lang="ko-KR" altLang="en-US" sz="5400" dirty="0" smtClean="0">
                <a:latin typeface="HY얕은샘물M" panose="02030600000101010101" pitchFamily="18" charset="-127"/>
                <a:ea typeface="HY얕은샘물M" panose="02030600000101010101" pitchFamily="18" charset="-127"/>
                <a:cs typeface="Aharoni" panose="02010803020104030203" pitchFamily="2" charset="-79"/>
              </a:rPr>
              <a:t>축복합니다</a:t>
            </a:r>
            <a:r>
              <a:rPr lang="ko-KR" altLang="en-US" sz="5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♥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57" y="2975586"/>
            <a:ext cx="1858996" cy="197546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/>
          <a:srcRect r="8999" b="22164"/>
          <a:stretch/>
        </p:blipFill>
        <p:spPr>
          <a:xfrm>
            <a:off x="2762476" y="1735118"/>
            <a:ext cx="3608059" cy="35936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48899">
            <a:off x="4229693" y="892292"/>
            <a:ext cx="2067099" cy="2393093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6"/>
          <a:srcRect l="74190" t="49365" r="8096" b="24391"/>
          <a:stretch/>
        </p:blipFill>
        <p:spPr>
          <a:xfrm rot="18776588">
            <a:off x="6507153" y="2822014"/>
            <a:ext cx="2193550" cy="21662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094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881</TotalTime>
  <Words>11</Words>
  <Application>Microsoft Office PowerPoint</Application>
  <PresentationFormat>화면 슬라이드 쇼(4:3)</PresentationFormat>
  <Paragraphs>4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15" baseType="lpstr">
      <vt:lpstr>HY얕은샘물M</vt:lpstr>
      <vt:lpstr>맑은 고딕</vt:lpstr>
      <vt:lpstr>휴먼모음T</vt:lpstr>
      <vt:lpstr>휴먼옛체</vt:lpstr>
      <vt:lpstr>휴먼편지체</vt:lpstr>
      <vt:lpstr>Aharoni</vt:lpstr>
      <vt:lpstr>Arial</vt:lpstr>
      <vt:lpstr>Broadway</vt:lpstr>
      <vt:lpstr>Calibri</vt:lpstr>
      <vt:lpstr>Calibri Light</vt:lpstr>
      <vt:lpstr>Wingdings 2</vt:lpstr>
      <vt:lpstr>HDOfficeLightV0</vt:lpstr>
      <vt:lpstr>디자인 사용자 지정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151</cp:revision>
  <dcterms:created xsi:type="dcterms:W3CDTF">2021-01-04T13:13:52Z</dcterms:created>
  <dcterms:modified xsi:type="dcterms:W3CDTF">2021-10-23T13:23:06Z</dcterms:modified>
</cp:coreProperties>
</file>