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2" r:id="rId4"/>
    <p:sldId id="257" r:id="rId5"/>
    <p:sldId id="264" r:id="rId6"/>
    <p:sldId id="267" r:id="rId7"/>
    <p:sldId id="258" r:id="rId8"/>
    <p:sldId id="261" r:id="rId9"/>
    <p:sldId id="259" r:id="rId10"/>
    <p:sldId id="265" r:id="rId11"/>
    <p:sldId id="266" r:id="rId12"/>
    <p:sldId id="263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EDD70A-43C1-422F-B3F5-815EAA437936}" type="datetimeFigureOut">
              <a:rPr lang="ko-KR" altLang="en-US" smtClean="0"/>
              <a:pPr/>
              <a:t>2021-01-04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5827C1-7D4B-4F34-BB14-5B60B234BF6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ipe dir="d"/>
  </p:transition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669360" cy="2520280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dirty="0" smtClean="0">
                <a:latin typeface="휴먼모음T" pitchFamily="18" charset="-127"/>
                <a:ea typeface="휴먼모음T" pitchFamily="18" charset="-127"/>
              </a:rPr>
              <a:t>2021</a:t>
            </a:r>
            <a:r>
              <a:rPr lang="ko-KR" altLang="en-US" sz="7200" dirty="0" smtClean="0">
                <a:latin typeface="휴먼모음T" pitchFamily="18" charset="-127"/>
                <a:ea typeface="휴먼모음T" pitchFamily="18" charset="-127"/>
              </a:rPr>
              <a:t>년 </a:t>
            </a:r>
            <a:r>
              <a:rPr lang="en-US" altLang="ko-KR" sz="7200" dirty="0" smtClean="0">
                <a:latin typeface="휴먼모음T" pitchFamily="18" charset="-127"/>
                <a:ea typeface="휴먼모음T" pitchFamily="18" charset="-127"/>
              </a:rPr>
              <a:t/>
            </a:r>
            <a:br>
              <a:rPr lang="en-US" altLang="ko-KR" sz="7200" dirty="0" smtClean="0">
                <a:latin typeface="휴먼모음T" pitchFamily="18" charset="-127"/>
                <a:ea typeface="휴먼모음T" pitchFamily="18" charset="-127"/>
              </a:rPr>
            </a:br>
            <a:r>
              <a:rPr lang="ko-KR" altLang="en-US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implified Arabic" pitchFamily="18" charset="-78"/>
                <a:ea typeface="휴먼모음T" pitchFamily="18" charset="-127"/>
                <a:cs typeface="Simplified Arabic" pitchFamily="18" charset="-78"/>
              </a:rPr>
              <a:t>현대교회 </a:t>
            </a:r>
            <a:r>
              <a:rPr lang="ko-KR" altLang="en-US" sz="7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implified Arabic" pitchFamily="18" charset="-78"/>
                <a:ea typeface="휴먼모음T" pitchFamily="18" charset="-127"/>
                <a:cs typeface="Simplified Arabic" pitchFamily="18" charset="-78"/>
              </a:rPr>
              <a:t>유치부</a:t>
            </a:r>
            <a:endParaRPr lang="ko-KR" altLang="en-US" sz="7200" dirty="0">
              <a:solidFill>
                <a:schemeClr val="accent4">
                  <a:lumMod val="60000"/>
                  <a:lumOff val="40000"/>
                </a:schemeClr>
              </a:solidFill>
              <a:latin typeface="Simplified Arabic" pitchFamily="18" charset="-78"/>
              <a:ea typeface="휴먼모음T" pitchFamily="18" charset="-127"/>
              <a:cs typeface="Simplified Arabic" pitchFamily="18" charset="-78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3789040"/>
            <a:ext cx="3672408" cy="864096"/>
          </a:xfrm>
        </p:spPr>
        <p:txBody>
          <a:bodyPr/>
          <a:lstStyle/>
          <a:p>
            <a:r>
              <a:rPr lang="ko-KR" altLang="en-US" dirty="0" smtClean="0"/>
              <a:t>친구들과 선생님 소개합니다</a:t>
            </a:r>
            <a:endParaRPr lang="ko-KR" altLang="en-US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  <p:bldP spid="3" grpId="3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김일해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김사랑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신도준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임지섭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" name="그림 6" descr="1609502047659.jpg"/>
          <p:cNvPicPr>
            <a:picLocks noChangeAspect="1"/>
          </p:cNvPicPr>
          <p:nvPr/>
        </p:nvPicPr>
        <p:blipFill>
          <a:blip r:embed="rId2" cstate="print"/>
          <a:srcRect l="11184" t="9450" r="4550" b="22486"/>
          <a:stretch>
            <a:fillRect/>
          </a:stretch>
        </p:blipFill>
        <p:spPr>
          <a:xfrm>
            <a:off x="1115616" y="1772816"/>
            <a:ext cx="3461437" cy="3722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3~4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지민정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004048" y="2276872"/>
            <a:ext cx="3528392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박로빈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서호원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현하빈</a:t>
            </a: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r>
              <a:rPr lang="ko-KR" altLang="en-US" sz="45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박로제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한시윤 </a:t>
            </a: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이나엘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정하윤 신나은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4860032" y="1844824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8028384" y="1844824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1609502049567.jpg"/>
          <p:cNvPicPr>
            <a:picLocks noChangeAspect="1"/>
          </p:cNvPicPr>
          <p:nvPr/>
        </p:nvPicPr>
        <p:blipFill>
          <a:blip r:embed="rId2" cstate="print"/>
          <a:srcRect l="24662" t="31538" r="40002" b="40194"/>
          <a:stretch>
            <a:fillRect/>
          </a:stretch>
        </p:blipFill>
        <p:spPr>
          <a:xfrm>
            <a:off x="971600" y="2060848"/>
            <a:ext cx="324036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하트 9"/>
          <p:cNvSpPr/>
          <p:nvPr/>
        </p:nvSpPr>
        <p:spPr>
          <a:xfrm>
            <a:off x="5436096" y="2924944"/>
            <a:ext cx="2232248" cy="1944216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하트 8"/>
          <p:cNvSpPr/>
          <p:nvPr/>
        </p:nvSpPr>
        <p:spPr>
          <a:xfrm>
            <a:off x="1691680" y="2924944"/>
            <a:ext cx="2232248" cy="1944216"/>
          </a:xfrm>
          <a:prstGeom prst="hear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찬양팀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3488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반주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34888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찬양</a:t>
            </a:r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51720" y="3212976"/>
            <a:ext cx="1872208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김하민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5796136" y="3789040"/>
            <a:ext cx="1800200" cy="86409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noProof="0" dirty="0" smtClean="0">
                <a:latin typeface="휴먼모음T" pitchFamily="18" charset="-127"/>
                <a:ea typeface="휴먼모음T" pitchFamily="18" charset="-127"/>
                <a:cs typeface="+mj-cs"/>
              </a:rPr>
              <a:t>이사랑</a:t>
            </a:r>
            <a:endParaRPr lang="en-US" altLang="ko-KR" sz="4500" b="1" noProof="0" dirty="0" smtClean="0"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감사합니다</a:t>
            </a:r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.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467544" y="3212976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기쁨</a:t>
            </a:r>
            <a:r>
              <a:rPr kumimoji="0" lang="en-US" altLang="ko-K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. 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감사가 충만한</a:t>
            </a:r>
            <a:r>
              <a:rPr kumimoji="0" lang="en-US" altLang="ko-K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/>
            </a:r>
            <a:br>
              <a:rPr kumimoji="0" lang="en-US" altLang="ko-KR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</a:b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유치부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되길 기도 합니다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rPr>
              <a:t>말씀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771800" y="5445224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엄예슬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사모님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pic>
        <p:nvPicPr>
          <p:cNvPr id="4" name="그림 3" descr="1609503801033.jpg"/>
          <p:cNvPicPr>
            <a:picLocks noChangeAspect="1"/>
          </p:cNvPicPr>
          <p:nvPr/>
        </p:nvPicPr>
        <p:blipFill>
          <a:blip r:embed="rId2" cstate="print"/>
          <a:srcRect l="24508" t="25327" r="6730" b="40626"/>
          <a:stretch>
            <a:fillRect/>
          </a:stretch>
        </p:blipFill>
        <p:spPr>
          <a:xfrm>
            <a:off x="2411760" y="1556792"/>
            <a:ext cx="3926001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하트 5"/>
          <p:cNvSpPr/>
          <p:nvPr/>
        </p:nvSpPr>
        <p:spPr>
          <a:xfrm>
            <a:off x="5724128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2267744" y="1844824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휴먼모음T" pitchFamily="18" charset="-127"/>
                <a:ea typeface="휴먼모음T" pitchFamily="18" charset="-127"/>
              </a:rPr>
              <a:t>유치부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 부장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771800" y="5445224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noProof="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이정임 권사님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pic>
        <p:nvPicPr>
          <p:cNvPr id="6" name="그림 5" descr="사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988840"/>
            <a:ext cx="3096344" cy="341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하트 6"/>
          <p:cNvSpPr/>
          <p:nvPr/>
        </p:nvSpPr>
        <p:spPr>
          <a:xfrm>
            <a:off x="262778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하트 7"/>
          <p:cNvSpPr/>
          <p:nvPr/>
        </p:nvSpPr>
        <p:spPr>
          <a:xfrm>
            <a:off x="5724128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오은경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pic>
        <p:nvPicPr>
          <p:cNvPr id="5" name="그림 4" descr="1609502051050.jpg"/>
          <p:cNvPicPr>
            <a:picLocks noChangeAspect="1"/>
          </p:cNvPicPr>
          <p:nvPr/>
        </p:nvPicPr>
        <p:blipFill>
          <a:blip r:embed="rId2" cstate="print"/>
          <a:srcRect t="-10535" r="5161" b="15719"/>
          <a:stretch>
            <a:fillRect/>
          </a:stretch>
        </p:blipFill>
        <p:spPr>
          <a:xfrm>
            <a:off x="1115616" y="1916832"/>
            <a:ext cx="3604400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김라현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한도윤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이예인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서윤하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하트 8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신선애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현하영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noProof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안지혁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noProof="0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이시완</a:t>
            </a:r>
            <a:endParaRPr lang="en-US" altLang="ko-KR" sz="4500" b="1" noProof="0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신민하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1609502043998.jpg"/>
          <p:cNvPicPr>
            <a:picLocks noChangeAspect="1"/>
          </p:cNvPicPr>
          <p:nvPr/>
        </p:nvPicPr>
        <p:blipFill>
          <a:blip r:embed="rId2" cstate="print"/>
          <a:srcRect l="18300" t="14507" r="19426" b="37907"/>
          <a:stretch>
            <a:fillRect/>
          </a:stretch>
        </p:blipFill>
        <p:spPr>
          <a:xfrm>
            <a:off x="971600" y="1700808"/>
            <a:ext cx="381642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7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771800" y="5445224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류세라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6" name="하트 5"/>
          <p:cNvSpPr/>
          <p:nvPr/>
        </p:nvSpPr>
        <p:spPr>
          <a:xfrm>
            <a:off x="2555776" y="2060848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하트 6"/>
          <p:cNvSpPr/>
          <p:nvPr/>
        </p:nvSpPr>
        <p:spPr>
          <a:xfrm>
            <a:off x="5508104" y="1988840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 descr="류세라선생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60848"/>
            <a:ext cx="3240360" cy="3390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noProof="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허소영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김수연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이라임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신서우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주하담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1609502053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88840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김현희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최예서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박시윤</a:t>
            </a:r>
            <a:endParaRPr lang="en-US" altLang="ko-KR" sz="4500" b="1" dirty="0" smtClean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한은호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err="1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김지유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 descr="김현희선생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3048000" cy="3619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>
                <a:latin typeface="휴먼모음T" pitchFamily="18" charset="-127"/>
                <a:ea typeface="휴먼모음T" pitchFamily="18" charset="-127"/>
              </a:rPr>
              <a:t>5</a:t>
            </a:r>
            <a:r>
              <a:rPr lang="ko-KR" altLang="en-US" dirty="0" smtClean="0">
                <a:latin typeface="휴먼모음T" pitchFamily="18" charset="-127"/>
                <a:ea typeface="휴먼모음T" pitchFamily="18" charset="-127"/>
              </a:rPr>
              <a:t>세</a:t>
            </a:r>
            <a:endParaRPr lang="ko-KR" altLang="en-US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5373216"/>
            <a:ext cx="3384376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500" b="1" noProof="0" dirty="0" smtClean="0">
                <a:solidFill>
                  <a:srgbClr val="002060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이홍순</a:t>
            </a: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 선생님</a:t>
            </a:r>
            <a:endParaRPr kumimoji="0" lang="ko-KR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940152" y="2276872"/>
            <a:ext cx="2592288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김도경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  <a:p>
            <a:pPr marL="914400" marR="0" lvl="0" indent="-914400" algn="ctr" defTabSz="914400" rtl="0" eaLnBrk="1" fontAlgn="auto" latinLnBrk="1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4500" b="1" dirty="0" smtClean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j-cs"/>
              </a:rPr>
              <a:t>서주원</a:t>
            </a:r>
            <a:endParaRPr kumimoji="0" lang="en-US" altLang="ko-KR" sz="4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모음T" pitchFamily="18" charset="-127"/>
              <a:ea typeface="휴먼모음T" pitchFamily="18" charset="-127"/>
              <a:cs typeface="+mj-cs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5508104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하트 5"/>
          <p:cNvSpPr/>
          <p:nvPr/>
        </p:nvSpPr>
        <p:spPr>
          <a:xfrm>
            <a:off x="8172400" y="1916832"/>
            <a:ext cx="720080" cy="648072"/>
          </a:xfrm>
          <a:prstGeom prst="heart">
            <a:avLst/>
          </a:prstGeom>
          <a:solidFill>
            <a:srgbClr val="FF0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" name="그림 6" descr="1609502045844.jpg"/>
          <p:cNvPicPr>
            <a:picLocks noChangeAspect="1"/>
          </p:cNvPicPr>
          <p:nvPr/>
        </p:nvPicPr>
        <p:blipFill>
          <a:blip r:embed="rId2" cstate="print"/>
          <a:srcRect l="13308" t="29364" r="4670" b="32801"/>
          <a:stretch>
            <a:fillRect/>
          </a:stretch>
        </p:blipFill>
        <p:spPr>
          <a:xfrm>
            <a:off x="1115616" y="1700808"/>
            <a:ext cx="3629618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</TotalTime>
  <Words>84</Words>
  <Application>Microsoft Office PowerPoint</Application>
  <PresentationFormat>화면 슬라이드 쇼(4:3)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HY엽서L</vt:lpstr>
      <vt:lpstr>휴먼모음T</vt:lpstr>
      <vt:lpstr>Arial</vt:lpstr>
      <vt:lpstr>Corbel</vt:lpstr>
      <vt:lpstr>Simplified Arabic</vt:lpstr>
      <vt:lpstr>Wingdings</vt:lpstr>
      <vt:lpstr>Wingdings 2</vt:lpstr>
      <vt:lpstr>Wingdings 3</vt:lpstr>
      <vt:lpstr>모듈</vt:lpstr>
      <vt:lpstr>2021년  현대교회 유치부</vt:lpstr>
      <vt:lpstr>말씀</vt:lpstr>
      <vt:lpstr>유치부 부장</vt:lpstr>
      <vt:lpstr>7세</vt:lpstr>
      <vt:lpstr>7세</vt:lpstr>
      <vt:lpstr>7세</vt:lpstr>
      <vt:lpstr>6세</vt:lpstr>
      <vt:lpstr>6세</vt:lpstr>
      <vt:lpstr>5세</vt:lpstr>
      <vt:lpstr>5세</vt:lpstr>
      <vt:lpstr>3~4세</vt:lpstr>
      <vt:lpstr>찬양팀</vt:lpstr>
      <vt:lpstr>감사합니다.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2021년  현대교회 유치부</dc:title>
  <dc:creator>홍시</dc:creator>
  <cp:lastModifiedBy>techo@nate.com</cp:lastModifiedBy>
  <cp:revision>25</cp:revision>
  <dcterms:created xsi:type="dcterms:W3CDTF">2021-01-05T10:36:45Z</dcterms:created>
  <dcterms:modified xsi:type="dcterms:W3CDTF">2021-01-04T12:53:45Z</dcterms:modified>
</cp:coreProperties>
</file>