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693" r:id="rId4"/>
    <p:sldMasterId id="2147485705" r:id="rId5"/>
    <p:sldMasterId id="2147485717" r:id="rId6"/>
    <p:sldMasterId id="2147485729" r:id="rId7"/>
    <p:sldMasterId id="2147485831" r:id="rId8"/>
  </p:sldMasterIdLst>
  <p:notesMasterIdLst>
    <p:notesMasterId r:id="rId46"/>
  </p:notesMasterIdLst>
  <p:sldIdLst>
    <p:sldId id="279" r:id="rId9"/>
    <p:sldId id="447" r:id="rId10"/>
    <p:sldId id="448" r:id="rId11"/>
    <p:sldId id="467" r:id="rId12"/>
    <p:sldId id="468" r:id="rId13"/>
    <p:sldId id="469" r:id="rId14"/>
    <p:sldId id="462" r:id="rId15"/>
    <p:sldId id="476" r:id="rId16"/>
    <p:sldId id="478" r:id="rId17"/>
    <p:sldId id="464" r:id="rId18"/>
    <p:sldId id="465" r:id="rId19"/>
    <p:sldId id="393" r:id="rId20"/>
    <p:sldId id="417" r:id="rId21"/>
    <p:sldId id="418" r:id="rId22"/>
    <p:sldId id="419" r:id="rId23"/>
    <p:sldId id="420" r:id="rId24"/>
    <p:sldId id="413" r:id="rId25"/>
    <p:sldId id="414" r:id="rId26"/>
    <p:sldId id="415" r:id="rId27"/>
    <p:sldId id="416" r:id="rId28"/>
    <p:sldId id="421" r:id="rId29"/>
    <p:sldId id="422" r:id="rId30"/>
    <p:sldId id="423" r:id="rId31"/>
    <p:sldId id="359" r:id="rId32"/>
    <p:sldId id="394" r:id="rId33"/>
    <p:sldId id="332" r:id="rId34"/>
    <p:sldId id="333" r:id="rId35"/>
    <p:sldId id="334" r:id="rId36"/>
    <p:sldId id="335" r:id="rId37"/>
    <p:sldId id="338" r:id="rId38"/>
    <p:sldId id="479" r:id="rId39"/>
    <p:sldId id="480" r:id="rId40"/>
    <p:sldId id="481" r:id="rId41"/>
    <p:sldId id="329" r:id="rId42"/>
    <p:sldId id="330" r:id="rId43"/>
    <p:sldId id="331" r:id="rId44"/>
    <p:sldId id="336" r:id="rId4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85"/>
    <a:srgbClr val="0000CC"/>
    <a:srgbClr val="ED4D05"/>
    <a:srgbClr val="FF0000"/>
    <a:srgbClr val="C54646"/>
    <a:srgbClr val="FF51CC"/>
    <a:srgbClr val="8B15CD"/>
    <a:srgbClr val="4679C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0" autoAdjust="0"/>
    <p:restoredTop sz="94700" autoAdjust="0"/>
  </p:normalViewPr>
  <p:slideViewPr>
    <p:cSldViewPr snapToGrid="0">
      <p:cViewPr>
        <p:scale>
          <a:sx n="82" d="100"/>
          <a:sy n="82" d="100"/>
        </p:scale>
        <p:origin x="2076" y="7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1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26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2022-02-19</a:t>
            </a:fld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 dirty="0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01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59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0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88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65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16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69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4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11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2022-02-19</a:t>
            </a:fld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 dirty="0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33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77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4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60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65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8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21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69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45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4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67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/>
              <a:t>2022-02-19</a:t>
            </a:fld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/>
              <a:t>‹#›</a:t>
            </a:fld>
            <a:endParaRPr lang="ko-KR" altLang="en-US" dirty="0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30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08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485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06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97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0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97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259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1242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125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5448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55665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034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4736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4539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62159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7422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22345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73869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31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0086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58618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2555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91632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174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0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94" r:id="rId1"/>
    <p:sldLayoutId id="2147485695" r:id="rId2"/>
    <p:sldLayoutId id="2147485696" r:id="rId3"/>
    <p:sldLayoutId id="2147485697" r:id="rId4"/>
    <p:sldLayoutId id="2147485698" r:id="rId5"/>
    <p:sldLayoutId id="2147485699" r:id="rId6"/>
    <p:sldLayoutId id="2147485700" r:id="rId7"/>
    <p:sldLayoutId id="2147485701" r:id="rId8"/>
    <p:sldLayoutId id="2147485702" r:id="rId9"/>
    <p:sldLayoutId id="2147485703" r:id="rId10"/>
    <p:sldLayoutId id="2147485704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29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0" r:id="rId5"/>
    <p:sldLayoutId id="2147485711" r:id="rId6"/>
    <p:sldLayoutId id="2147485712" r:id="rId7"/>
    <p:sldLayoutId id="2147485713" r:id="rId8"/>
    <p:sldLayoutId id="2147485714" r:id="rId9"/>
    <p:sldLayoutId id="2147485715" r:id="rId10"/>
    <p:sldLayoutId id="2147485716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/>
              <a:t>2022-02-19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/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96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18" r:id="rId1"/>
    <p:sldLayoutId id="2147485719" r:id="rId2"/>
    <p:sldLayoutId id="2147485720" r:id="rId3"/>
    <p:sldLayoutId id="2147485721" r:id="rId4"/>
    <p:sldLayoutId id="2147485722" r:id="rId5"/>
    <p:sldLayoutId id="2147485723" r:id="rId6"/>
    <p:sldLayoutId id="2147485724" r:id="rId7"/>
    <p:sldLayoutId id="2147485725" r:id="rId8"/>
    <p:sldLayoutId id="2147485726" r:id="rId9"/>
    <p:sldLayoutId id="2147485727" r:id="rId10"/>
    <p:sldLayoutId id="2147485728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2022-02-19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881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32" r:id="rId1"/>
    <p:sldLayoutId id="2147485833" r:id="rId2"/>
    <p:sldLayoutId id="2147485834" r:id="rId3"/>
    <p:sldLayoutId id="2147485835" r:id="rId4"/>
    <p:sldLayoutId id="2147485836" r:id="rId5"/>
    <p:sldLayoutId id="2147485837" r:id="rId6"/>
    <p:sldLayoutId id="2147485838" r:id="rId7"/>
    <p:sldLayoutId id="2147485839" r:id="rId8"/>
    <p:sldLayoutId id="2147485840" r:id="rId9"/>
    <p:sldLayoutId id="2147485841" r:id="rId10"/>
    <p:sldLayoutId id="2147485842" r:id="rId11"/>
    <p:sldLayoutId id="2147485843" r:id="rId12"/>
    <p:sldLayoutId id="2147485844" r:id="rId13"/>
    <p:sldLayoutId id="2147485845" r:id="rId14"/>
    <p:sldLayoutId id="2147485846" r:id="rId15"/>
    <p:sldLayoutId id="2147485847" r:id="rId16"/>
    <p:sldLayoutId id="2147485848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21249" y="703385"/>
            <a:ext cx="89015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8377" y="4279517"/>
            <a:ext cx="9187542" cy="9439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4479" y="1777967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 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4072"/>
            <a:ext cx="9139429" cy="5891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9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5364"/>
            <a:ext cx="9139429" cy="59615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7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15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21920" y="3068638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78377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80"/>
            <a:ext cx="9144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235131"/>
            <a:ext cx="8691155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손 예쁜 손은 어떤 어떤 손일까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손 손 손 예쁜 손은 어떤 어떤 손일까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907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28" y="226423"/>
            <a:ext cx="8888436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</a:t>
            </a:r>
            <a:endParaRPr lang="ko-KR" altLang="en-US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</a:br>
            <a:endParaRPr lang="en-US" altLang="ko-KR" dirty="0" smtClean="0">
              <a:latin typeface="FB바이올렛M" pitchFamily="18" charset="-127"/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113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782" y="184666"/>
            <a:ext cx="8888436" cy="655564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교회가는 발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친구를 전도하는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</a:t>
            </a:r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 smtClean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782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261462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93519" y="1753110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 smtClean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 smtClean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72640" y="289895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7010128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1876425" y="345294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9817" y="210228"/>
            <a:ext cx="8821783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6481969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7211735" y="357330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7845346" y="3306163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7467004" y="297955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00693" y="958093"/>
            <a:ext cx="5642610" cy="4957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모아서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마음으로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37772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5269" y="478363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6830312" y="3814355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7560078" y="408710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8193689" y="3819969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7815347" y="349336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29"/>
            <a:ext cx="9117953" cy="58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66677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시간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010128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137682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71905" t="18889" r="5524" b="37598"/>
          <a:stretch/>
        </p:blipFill>
        <p:spPr>
          <a:xfrm>
            <a:off x="1694379" y="792479"/>
            <a:ext cx="5365019" cy="5203056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2" name="타원 1"/>
          <p:cNvSpPr/>
          <p:nvPr/>
        </p:nvSpPr>
        <p:spPr>
          <a:xfrm>
            <a:off x="1694379" y="792479"/>
            <a:ext cx="5416733" cy="498130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2C2C2C"/>
              </a:solidFill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742" y="4778196"/>
            <a:ext cx="7135344" cy="1446550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1">
                <a:satMod val="175000"/>
                <a:alpha val="40000"/>
              </a:schemeClr>
            </a:glow>
            <a:reflection endPos="12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b="1" dirty="0" smtClean="0">
                <a:ln w="0">
                  <a:solidFill>
                    <a:srgbClr val="A5D028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생일 축하해요</a:t>
            </a:r>
            <a:endParaRPr lang="ko-KR" altLang="en-US" sz="8800" b="1" dirty="0">
              <a:ln w="0">
                <a:solidFill>
                  <a:srgbClr val="A5D028">
                    <a:lumMod val="50000"/>
                  </a:srgb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04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3008750" y="700362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 smtClean="0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김도경</a:t>
            </a:r>
            <a:endParaRPr lang="ko-KR" altLang="en-US" sz="8800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4190" t="49365" r="8096" b="24391"/>
          <a:stretch/>
        </p:blipFill>
        <p:spPr>
          <a:xfrm rot="17635898">
            <a:off x="6961351" y="2215943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584" y="1839558"/>
            <a:ext cx="3697027" cy="48722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01755">
            <a:off x="1539033" y="1525016"/>
            <a:ext cx="1240892" cy="14365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556" y="1675446"/>
            <a:ext cx="4065443" cy="55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1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3041022" y="678847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8800" dirty="0" smtClean="0">
                <a:solidFill>
                  <a:srgbClr val="606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김한솔</a:t>
            </a:r>
            <a:endParaRPr lang="ko-KR" altLang="en-US" sz="8800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14316" t="2346" r="11162" b="18736"/>
          <a:stretch/>
        </p:blipFill>
        <p:spPr>
          <a:xfrm>
            <a:off x="1532349" y="1946534"/>
            <a:ext cx="3752395" cy="47560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74190" t="49365" r="8096" b="24391"/>
          <a:stretch/>
        </p:blipFill>
        <p:spPr>
          <a:xfrm rot="17635898">
            <a:off x="7002264" y="2536970"/>
            <a:ext cx="1958461" cy="1951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23962">
            <a:off x="1205840" y="1503500"/>
            <a:ext cx="1240892" cy="14365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566" y="1546355"/>
            <a:ext cx="4065443" cy="55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9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788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744529" y="1626818"/>
            <a:ext cx="7776864" cy="3186354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683569" y="1463040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60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548640"/>
            <a:ext cx="9144000" cy="566928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72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386965"/>
            <a:ext cx="8972550" cy="606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하트 2"/>
          <p:cNvSpPr/>
          <p:nvPr/>
        </p:nvSpPr>
        <p:spPr>
          <a:xfrm rot="21401364">
            <a:off x="-527791" y="213024"/>
            <a:ext cx="2888868" cy="2096882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2</a:t>
            </a:r>
            <a:r>
              <a:rPr lang="ko-KR" altLang="en-US" sz="2800" b="1" dirty="0" smtClean="0"/>
              <a:t>월</a:t>
            </a:r>
            <a:endParaRPr lang="en-US" altLang="ko-KR" sz="2800" b="1" dirty="0" smtClean="0"/>
          </a:p>
          <a:p>
            <a:pPr algn="ctr"/>
            <a:r>
              <a:rPr lang="ko-KR" altLang="en-US" sz="2800" b="1" dirty="0" smtClean="0"/>
              <a:t> 말씀암송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661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97289" y="1"/>
            <a:ext cx="7546711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71813" y="234156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예쁜 마음 활짝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문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을 열어요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71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97289" y="1"/>
            <a:ext cx="7546711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71813" y="468313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나의 맘에 오셔서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나와 함께 하시죠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71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52250" y="48593"/>
            <a:ext cx="3239590" cy="700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prstClr val="white"/>
                </a:solidFill>
              </a:rPr>
              <a:t>예수님의 향기 나지요</a:t>
            </a:r>
            <a:endParaRPr lang="ko-KR" alt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30820" y="1070457"/>
            <a:ext cx="90861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>
                <a:solidFill>
                  <a:schemeClr val="bg1"/>
                </a:solidFill>
              </a:rPr>
              <a:t>빨강 노랑 꽃 들은 </a:t>
            </a:r>
            <a:endParaRPr lang="en-US" altLang="ko-KR" sz="4000" b="1" dirty="0" smtClean="0">
              <a:solidFill>
                <a:schemeClr val="bg1"/>
              </a:solidFill>
            </a:endParaRPr>
          </a:p>
          <a:p>
            <a:r>
              <a:rPr lang="ko-KR" altLang="en-US" sz="4000" b="1" dirty="0" smtClean="0">
                <a:solidFill>
                  <a:schemeClr val="bg1"/>
                </a:solidFill>
              </a:rPr>
              <a:t>예쁜 </a:t>
            </a:r>
            <a:r>
              <a:rPr lang="ko-KR" altLang="en-US" sz="4000" b="1" dirty="0">
                <a:solidFill>
                  <a:schemeClr val="bg1"/>
                </a:solidFill>
              </a:rPr>
              <a:t>향기 나지요</a:t>
            </a:r>
            <a:br>
              <a:rPr lang="ko-KR" altLang="en-US" sz="4000" b="1" dirty="0">
                <a:solidFill>
                  <a:schemeClr val="bg1"/>
                </a:solidFill>
              </a:rPr>
            </a:br>
            <a:r>
              <a:rPr lang="ko-KR" altLang="en-US" sz="4000" b="1" dirty="0">
                <a:solidFill>
                  <a:schemeClr val="bg1"/>
                </a:solidFill>
              </a:rPr>
              <a:t>동글동글 과일들은 </a:t>
            </a:r>
            <a:endParaRPr lang="en-US" altLang="ko-KR" sz="4000" b="1" dirty="0" smtClean="0">
              <a:solidFill>
                <a:schemeClr val="bg1"/>
              </a:solidFill>
            </a:endParaRPr>
          </a:p>
          <a:p>
            <a:r>
              <a:rPr lang="ko-KR" altLang="en-US" sz="4000" b="1" dirty="0" smtClean="0">
                <a:solidFill>
                  <a:schemeClr val="bg1"/>
                </a:solidFill>
              </a:rPr>
              <a:t>새콤 </a:t>
            </a:r>
            <a:r>
              <a:rPr lang="ko-KR" altLang="en-US" sz="4000" b="1" dirty="0">
                <a:solidFill>
                  <a:schemeClr val="bg1"/>
                </a:solidFill>
              </a:rPr>
              <a:t>달콤 향기 </a:t>
            </a:r>
            <a:r>
              <a:rPr lang="ko-KR" altLang="en-US" sz="4000" b="1" dirty="0" smtClean="0">
                <a:solidFill>
                  <a:schemeClr val="bg1"/>
                </a:solidFill>
              </a:rPr>
              <a:t>나지요</a:t>
            </a:r>
            <a:endParaRPr lang="en-US" altLang="ko-KR" sz="4000" b="1" dirty="0" smtClean="0">
              <a:solidFill>
                <a:schemeClr val="bg1"/>
              </a:solidFill>
            </a:endParaRPr>
          </a:p>
          <a:p>
            <a:r>
              <a:rPr lang="ko-KR" altLang="en-US" sz="4000" b="1" dirty="0">
                <a:solidFill>
                  <a:schemeClr val="bg1"/>
                </a:solidFill>
              </a:rPr>
              <a:t/>
            </a:r>
            <a:br>
              <a:rPr lang="ko-KR" altLang="en-US" sz="4000" b="1" dirty="0">
                <a:solidFill>
                  <a:schemeClr val="bg1"/>
                </a:solidFill>
              </a:rPr>
            </a:br>
            <a:r>
              <a:rPr lang="ko-KR" altLang="en-US" sz="4000" b="1" dirty="0">
                <a:solidFill>
                  <a:schemeClr val="bg1"/>
                </a:solidFill>
              </a:rPr>
              <a:t>우리교회 친구들은 </a:t>
            </a:r>
            <a:endParaRPr lang="en-US" altLang="ko-KR" sz="4000" b="1" dirty="0" smtClean="0">
              <a:solidFill>
                <a:schemeClr val="bg1"/>
              </a:solidFill>
            </a:endParaRPr>
          </a:p>
          <a:p>
            <a:r>
              <a:rPr lang="ko-KR" altLang="en-US" sz="4000" b="1" dirty="0" smtClean="0">
                <a:solidFill>
                  <a:schemeClr val="bg1"/>
                </a:solidFill>
              </a:rPr>
              <a:t>어떤 </a:t>
            </a:r>
            <a:r>
              <a:rPr lang="ko-KR" altLang="en-US" sz="4000" b="1" dirty="0">
                <a:solidFill>
                  <a:schemeClr val="bg1"/>
                </a:solidFill>
              </a:rPr>
              <a:t>향기가 </a:t>
            </a:r>
            <a:r>
              <a:rPr lang="ko-KR" altLang="en-US" sz="4000" b="1" dirty="0" smtClean="0">
                <a:solidFill>
                  <a:schemeClr val="bg1"/>
                </a:solidFill>
              </a:rPr>
              <a:t>날까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?</a:t>
            </a:r>
            <a:r>
              <a:rPr lang="ko-KR" altLang="en-US" sz="4000" b="1" dirty="0">
                <a:solidFill>
                  <a:schemeClr val="bg1"/>
                </a:solidFill>
              </a:rPr>
              <a:t/>
            </a:r>
            <a:br>
              <a:rPr lang="ko-KR" altLang="en-US" sz="4000" b="1" dirty="0">
                <a:solidFill>
                  <a:schemeClr val="bg1"/>
                </a:solidFill>
              </a:rPr>
            </a:br>
            <a:r>
              <a:rPr lang="ko-KR" altLang="en-US" sz="4000" b="1" dirty="0">
                <a:solidFill>
                  <a:schemeClr val="bg1"/>
                </a:solidFill>
              </a:rPr>
              <a:t>누구든지 사랑하고 안아주는</a:t>
            </a:r>
            <a:br>
              <a:rPr lang="ko-KR" altLang="en-US" sz="4000" b="1" dirty="0">
                <a:solidFill>
                  <a:schemeClr val="bg1"/>
                </a:solidFill>
              </a:rPr>
            </a:br>
            <a:r>
              <a:rPr lang="ko-KR" altLang="en-US" sz="4000" b="1" dirty="0">
                <a:solidFill>
                  <a:schemeClr val="bg1"/>
                </a:solidFill>
              </a:rPr>
              <a:t>예수님 향기 나지요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49" b="90039" l="39251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88"/>
          <a:stretch/>
        </p:blipFill>
        <p:spPr>
          <a:xfrm>
            <a:off x="6058619" y="-1465616"/>
            <a:ext cx="1693911" cy="528006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88"/>
          <a:stretch/>
        </p:blipFill>
        <p:spPr>
          <a:xfrm>
            <a:off x="6924647" y="227598"/>
            <a:ext cx="2191588" cy="68313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88"/>
          <a:stretch/>
        </p:blipFill>
        <p:spPr>
          <a:xfrm>
            <a:off x="5715199" y="-522495"/>
            <a:ext cx="1978760" cy="61679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49" b="90039" l="39251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88"/>
          <a:stretch/>
        </p:blipFill>
        <p:spPr>
          <a:xfrm>
            <a:off x="7229935" y="-306846"/>
            <a:ext cx="1653836" cy="515514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51" y="4358754"/>
            <a:ext cx="2068448" cy="29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0" y="48593"/>
            <a:ext cx="8950362" cy="662133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51070" y="1088915"/>
            <a:ext cx="7455050" cy="34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예수님 우리에게 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약속하셨네</a:t>
            </a:r>
            <a:endParaRPr lang="ko-KR" altLang="en-US" sz="4400" b="1" dirty="0">
              <a:solidFill>
                <a:schemeClr val="bg1">
                  <a:lumMod val="85000"/>
                  <a:lumOff val="15000"/>
                </a:scheme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너를 결코 홀로 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두지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않으리</a:t>
            </a:r>
          </a:p>
          <a:p>
            <a:pPr algn="r">
              <a:lnSpc>
                <a:spcPct val="90000"/>
              </a:lnSpc>
              <a:defRPr/>
            </a:pPr>
            <a:endParaRPr lang="en-US" altLang="ko-KR" sz="4400" b="1" dirty="0" smtClean="0">
              <a:solidFill>
                <a:schemeClr val="bg1">
                  <a:lumMod val="85000"/>
                  <a:lumOff val="15000"/>
                </a:scheme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       보혜사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곧 아버지께서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      내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이름으로 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-굴렁쇠M" pitchFamily="18" charset="-127"/>
                <a:ea typeface="-굴렁쇠M" pitchFamily="18" charset="-127"/>
              </a:rPr>
              <a:t>보내실 성령</a:t>
            </a:r>
            <a:endParaRPr lang="en-US" altLang="ko-KR" sz="4800" b="1" dirty="0">
              <a:solidFill>
                <a:schemeClr val="bg1">
                  <a:lumMod val="85000"/>
                  <a:lumOff val="15000"/>
                </a:schemeClr>
              </a:solidFill>
              <a:latin typeface="-굴렁쇠M" pitchFamily="18" charset="-127"/>
              <a:ea typeface="-굴렁쇠M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95793" y="144387"/>
            <a:ext cx="2769327" cy="700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prstClr val="white"/>
                </a:solidFill>
              </a:rPr>
              <a:t>보혜사 성령님 </a:t>
            </a:r>
            <a:endParaRPr lang="ko-KR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9" y="91441"/>
            <a:ext cx="8950362" cy="6621331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90920" y="1035128"/>
            <a:ext cx="7455050" cy="34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그가 너희에게 가르치고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내가 너희에게 말한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모든 것을 생각나게 </a:t>
            </a:r>
            <a:r>
              <a:rPr lang="ko-KR" altLang="en-US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하리라</a:t>
            </a:r>
            <a:endParaRPr lang="en-US" altLang="ko-KR" sz="4400" b="1" dirty="0" smtClean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endParaRPr lang="ko-KR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영원토록 너의 곁에서 </a:t>
            </a: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너를 도우실 </a:t>
            </a:r>
            <a:endParaRPr lang="en-US" altLang="ko-KR" sz="4400" b="1" dirty="0" smtClean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  <a:p>
            <a:pPr algn="r">
              <a:lnSpc>
                <a:spcPct val="90000"/>
              </a:lnSpc>
              <a:defRPr/>
            </a:pPr>
            <a:r>
              <a:rPr lang="ko-KR" altLang="en-US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-굴렁쇠M" pitchFamily="18" charset="-127"/>
                <a:ea typeface="-굴렁쇠M" pitchFamily="18" charset="-127"/>
              </a:rPr>
              <a:t>보혜사 성령님</a:t>
            </a:r>
            <a:endParaRPr lang="ko-KR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-굴렁쇠M" pitchFamily="18" charset="-127"/>
              <a:ea typeface="-굴렁쇠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03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5.xml><?xml version="1.0" encoding="utf-8"?>
<a:theme xmlns:a="http://schemas.openxmlformats.org/drawingml/2006/main" name="1_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6.xml><?xml version="1.0" encoding="utf-8"?>
<a:theme xmlns:a="http://schemas.openxmlformats.org/drawingml/2006/main" name="2_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7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2882</TotalTime>
  <Words>340</Words>
  <Application>Microsoft Office PowerPoint</Application>
  <PresentationFormat>화면 슬라이드 쇼(4:3)</PresentationFormat>
  <Paragraphs>150</Paragraphs>
  <Slides>37</Slides>
  <Notes>7</Notes>
  <HiddenSlides>14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37</vt:i4>
      </vt:variant>
    </vt:vector>
  </HeadingPairs>
  <TitlesOfParts>
    <vt:vector size="62" baseType="lpstr">
      <vt:lpstr>Asia유치원B</vt:lpstr>
      <vt:lpstr>FB바이올렛M</vt:lpstr>
      <vt:lpstr>HY견고딕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Corbel</vt:lpstr>
      <vt:lpstr>Rockwell</vt:lpstr>
      <vt:lpstr>Wingdings</vt:lpstr>
      <vt:lpstr>Wingdings 2</vt:lpstr>
      <vt:lpstr>Wingdings 3</vt:lpstr>
      <vt:lpstr>HDOfficeLightV0</vt:lpstr>
      <vt:lpstr>디자인 사용자 지정</vt:lpstr>
      <vt:lpstr>1_디자인 사용자 지정</vt:lpstr>
      <vt:lpstr>줄무늬</vt:lpstr>
      <vt:lpstr>1_줄무늬</vt:lpstr>
      <vt:lpstr>2_줄무늬</vt:lpstr>
      <vt:lpstr>2_디자인 사용자 지정</vt:lpstr>
      <vt:lpstr>이온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512</cp:revision>
  <dcterms:created xsi:type="dcterms:W3CDTF">2021-01-04T13:13:52Z</dcterms:created>
  <dcterms:modified xsi:type="dcterms:W3CDTF">2022-02-19T13:57:12Z</dcterms:modified>
</cp:coreProperties>
</file>