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762" r:id="rId3"/>
  </p:sldMasterIdLst>
  <p:notesMasterIdLst>
    <p:notesMasterId r:id="rId12"/>
  </p:notesMasterIdLst>
  <p:sldIdLst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C02"/>
    <a:srgbClr val="FF51CC"/>
    <a:srgbClr val="C54646"/>
    <a:srgbClr val="0066FF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989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417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345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4843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328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08816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6235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772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2270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724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9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9154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0169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43671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280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912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755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859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196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2021-03-13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943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64" r:id="rId2"/>
    <p:sldLayoutId id="2147484765" r:id="rId3"/>
    <p:sldLayoutId id="2147484766" r:id="rId4"/>
    <p:sldLayoutId id="2147484767" r:id="rId5"/>
    <p:sldLayoutId id="2147484768" r:id="rId6"/>
    <p:sldLayoutId id="2147484769" r:id="rId7"/>
    <p:sldLayoutId id="2147484770" r:id="rId8"/>
    <p:sldLayoutId id="2147484771" r:id="rId9"/>
    <p:sldLayoutId id="2147484772" r:id="rId10"/>
    <p:sldLayoutId id="214748477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721945"/>
            <a:ext cx="91787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믿음의 조상 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아브라함은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일곱명의</a:t>
            </a: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아들이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있었는데요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154" y="5315234"/>
            <a:ext cx="2013563" cy="15427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868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876492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그중에</a:t>
            </a: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하나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키가 크고요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나머니는</a:t>
            </a: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작대요</a:t>
            </a:r>
            <a:endParaRPr lang="ko-KR" altLang="en-US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2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876492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오른손 올려요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왼손 올려요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고개를 흔들어요</a:t>
            </a:r>
            <a:endParaRPr lang="ko-KR" altLang="en-US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04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721945"/>
            <a:ext cx="91787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믿음의 조상 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아브라함은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일곱명의</a:t>
            </a: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아들이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있었는데요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154" y="5315234"/>
            <a:ext cx="2013563" cy="15427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51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34717" y="1876492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그중에</a:t>
            </a: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하나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키가 크고요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나머니는</a:t>
            </a: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작대요</a:t>
            </a:r>
            <a:endParaRPr lang="ko-KR" altLang="en-US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03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876492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오른발 굴려요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왼발 굴려요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엉덩이를 흔들어요</a:t>
            </a:r>
            <a:endParaRPr lang="ko-KR" altLang="en-US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91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721945"/>
            <a:ext cx="91787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믿음의 조상 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아브라함은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일곱명의</a:t>
            </a: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아들이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있었는데요</a:t>
            </a:r>
            <a:endParaRPr lang="ko-KR" altLang="en-US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154" y="5315234"/>
            <a:ext cx="2013563" cy="15427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00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876492"/>
            <a:ext cx="9178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그중에</a:t>
            </a: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하나 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키가 크고요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8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나머니는</a:t>
            </a: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작대요</a:t>
            </a:r>
            <a:endParaRPr lang="ko-KR" altLang="en-US" sz="80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믿음의 조상 아브라함은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1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1098</TotalTime>
  <Words>83</Words>
  <Application>Microsoft Office PowerPoint</Application>
  <PresentationFormat>화면 슬라이드 쇼(4:3)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20" baseType="lpstr">
      <vt:lpstr>맑은 고딕</vt:lpstr>
      <vt:lpstr>휴먼둥근헤드라인</vt:lpstr>
      <vt:lpstr>휴먼모음T</vt:lpstr>
      <vt:lpstr>Arial</vt:lpstr>
      <vt:lpstr>Calibri</vt:lpstr>
      <vt:lpstr>Calibri Light</vt:lpstr>
      <vt:lpstr>Tw Cen MT</vt:lpstr>
      <vt:lpstr>Wingdings 2</vt:lpstr>
      <vt:lpstr>Wingdings 3</vt:lpstr>
      <vt:lpstr>HDOfficeLightV0</vt:lpstr>
      <vt:lpstr>디자인 사용자 지정</vt:lpstr>
      <vt:lpstr>New_Simple01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165</cp:revision>
  <dcterms:created xsi:type="dcterms:W3CDTF">2021-01-04T13:13:52Z</dcterms:created>
  <dcterms:modified xsi:type="dcterms:W3CDTF">2021-03-13T10:06:00Z</dcterms:modified>
</cp:coreProperties>
</file>