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762" r:id="rId3"/>
  </p:sldMasterIdLst>
  <p:notesMasterIdLst>
    <p:notesMasterId r:id="rId12"/>
  </p:notesMasterIdLst>
  <p:sldIdLst>
    <p:sldId id="258" r:id="rId4"/>
    <p:sldId id="259" r:id="rId5"/>
    <p:sldId id="260" r:id="rId6"/>
    <p:sldId id="264" r:id="rId7"/>
    <p:sldId id="261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6C02"/>
    <a:srgbClr val="FF51CC"/>
    <a:srgbClr val="C54646"/>
    <a:srgbClr val="0066FF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49893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4172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13458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448430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328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08816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262350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B41990-1E19-4EE1-9A29-990A7A8EFC74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9772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822707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7247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7" name="Rectangle 6"/>
          <p:cNvSpPr/>
          <p:nvPr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894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91545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01693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43671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280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912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7552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985991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1964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2021-03-13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9436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63" r:id="rId1"/>
    <p:sldLayoutId id="2147484764" r:id="rId2"/>
    <p:sldLayoutId id="2147484765" r:id="rId3"/>
    <p:sldLayoutId id="2147484766" r:id="rId4"/>
    <p:sldLayoutId id="2147484767" r:id="rId5"/>
    <p:sldLayoutId id="2147484768" r:id="rId6"/>
    <p:sldLayoutId id="2147484769" r:id="rId7"/>
    <p:sldLayoutId id="2147484770" r:id="rId8"/>
    <p:sldLayoutId id="2147484771" r:id="rId9"/>
    <p:sldLayoutId id="2147484772" r:id="rId10"/>
    <p:sldLayoutId id="214748477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0" y="1721945"/>
            <a:ext cx="91787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믿음의 조상 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아브라함은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일곱명의</a:t>
            </a: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아들이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있었는데요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154" y="5315234"/>
            <a:ext cx="2013563" cy="15427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68680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876492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그중에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하나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키가 크고요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나머니는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작대요</a:t>
            </a:r>
            <a:endParaRPr lang="ko-KR" altLang="en-US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62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876492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오른손 올려요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왼손 올려요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고개를 흔들어요</a:t>
            </a:r>
            <a:endParaRPr lang="ko-KR" altLang="en-US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04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721945"/>
            <a:ext cx="91787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믿음의 조상 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아브라함은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일곱명의</a:t>
            </a: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아들이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있었는데요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154" y="5315234"/>
            <a:ext cx="2013563" cy="15427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2517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-34717" y="1876492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그중에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하나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키가 크고요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나머니는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작대요</a:t>
            </a:r>
            <a:endParaRPr lang="ko-KR" altLang="en-US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034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876492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오른발 굴려요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왼발 굴려요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엉덩이를 흔들어요</a:t>
            </a:r>
            <a:endParaRPr lang="ko-KR" altLang="en-US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915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721945"/>
            <a:ext cx="91787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믿음의 조상 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아브라함은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일곱명의</a:t>
            </a:r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아들이</a:t>
            </a:r>
            <a:endParaRPr lang="en-US" altLang="ko-KR" sz="72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72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있었는데요</a:t>
            </a:r>
            <a:endParaRPr lang="ko-KR" altLang="en-US" sz="72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154" y="5315234"/>
            <a:ext cx="2013563" cy="15427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004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1876492"/>
            <a:ext cx="9178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그중에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하나 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키가 크고요</a:t>
            </a:r>
            <a:endParaRPr lang="en-US" altLang="ko-KR" sz="8000" dirty="0" smtClean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8000" dirty="0" err="1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나머니는</a:t>
            </a:r>
            <a:r>
              <a:rPr lang="ko-KR" altLang="en-US" sz="80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 작대요</a:t>
            </a:r>
            <a:endParaRPr lang="ko-KR" altLang="en-US" sz="80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solidFill>
                <a:srgbClr val="0070C0"/>
              </a:solidFill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376" y="539238"/>
            <a:ext cx="8521894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ko-KR" altLang="en-US" sz="2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  <a:effectLst>
                  <a:glow rad="101600">
                    <a:schemeClr val="accent6">
                      <a:lumMod val="20000"/>
                      <a:lumOff val="80000"/>
                      <a:alpha val="60000"/>
                    </a:schemeClr>
                  </a:glow>
                </a:effectLst>
                <a:latin typeface="휴먼모음T" panose="02030504000101010101" pitchFamily="18" charset="-127"/>
                <a:ea typeface="휴먼모음T" panose="02030504000101010101" pitchFamily="18" charset="-127"/>
              </a:rPr>
              <a:t>믿음의 조상 아브라함은</a:t>
            </a:r>
            <a:endParaRPr lang="ko-KR" altLang="en-US" sz="2400" dirty="0">
              <a:ln>
                <a:solidFill>
                  <a:schemeClr val="accent1">
                    <a:lumMod val="20000"/>
                    <a:lumOff val="80000"/>
                  </a:schemeClr>
                </a:solidFill>
              </a:ln>
              <a:effectLst>
                <a:glow rad="101600">
                  <a:schemeClr val="accent6">
                    <a:lumMod val="20000"/>
                    <a:lumOff val="80000"/>
                    <a:alpha val="60000"/>
                  </a:schemeClr>
                </a:glow>
              </a:effectLst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13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1098</TotalTime>
  <Words>83</Words>
  <Application>Microsoft Office PowerPoint</Application>
  <PresentationFormat>화면 슬라이드 쇼(4:3)</PresentationFormat>
  <Paragraphs>43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0" baseType="lpstr">
      <vt:lpstr>맑은 고딕</vt:lpstr>
      <vt:lpstr>휴먼둥근헤드라인</vt:lpstr>
      <vt:lpstr>휴먼모음T</vt:lpstr>
      <vt:lpstr>Arial</vt:lpstr>
      <vt:lpstr>Calibri</vt:lpstr>
      <vt:lpstr>Calibri Light</vt:lpstr>
      <vt:lpstr>Tw Cen MT</vt:lpstr>
      <vt:lpstr>Wingdings 2</vt:lpstr>
      <vt:lpstr>Wingdings 3</vt:lpstr>
      <vt:lpstr>HDOfficeLightV0</vt:lpstr>
      <vt:lpstr>디자인 사용자 지정</vt:lpstr>
      <vt:lpstr>New_Simple01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165</cp:revision>
  <dcterms:created xsi:type="dcterms:W3CDTF">2021-01-04T13:13:52Z</dcterms:created>
  <dcterms:modified xsi:type="dcterms:W3CDTF">2021-03-13T10:06:00Z</dcterms:modified>
</cp:coreProperties>
</file>