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335" r:id="rId3"/>
  </p:sldMasterIdLst>
  <p:notesMasterIdLst>
    <p:notesMasterId r:id="rId14"/>
  </p:notesMasterIdLst>
  <p:sldIdLst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1CC"/>
    <a:srgbClr val="466C02"/>
    <a:srgbClr val="C54646"/>
    <a:srgbClr val="0066FF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3023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740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4004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9658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764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4280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6357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2870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953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661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73402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1934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86041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8274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1395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535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9608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2961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85274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754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73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extBox 13"/>
          <p:cNvSpPr txBox="1"/>
          <p:nvPr/>
        </p:nvSpPr>
        <p:spPr>
          <a:xfrm>
            <a:off x="104501" y="2773475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예루살렘 성으로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들어오시네</a:t>
            </a:r>
            <a:endParaRPr lang="en-US" altLang="ko-KR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359441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호산나 호산나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승리의 왕이여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9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599304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어린 나귀를 타고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들어오시네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976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420400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호산나 호산나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겸손의 왕이여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052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359441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호산나 호산나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승리의 왕이여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38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extBox 13"/>
          <p:cNvSpPr txBox="1"/>
          <p:nvPr/>
        </p:nvSpPr>
        <p:spPr>
          <a:xfrm>
            <a:off x="104501" y="2773475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예루살렘 성으로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들어오시네</a:t>
            </a:r>
            <a:endParaRPr lang="en-US" altLang="ko-KR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15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599304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어린 나귀를 타고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들어오시네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958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420400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호산나 호산나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겸손의 왕이여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52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359441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호산나 호산나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승리의 왕이여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228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4501" y="2420400"/>
            <a:ext cx="9178717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호산나 호산나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겸손의 왕이여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728" y="570976"/>
            <a:ext cx="2850264" cy="2028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34825" y="94297"/>
            <a:ext cx="146365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호산나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5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추억">
  <a:themeElements>
    <a:clrScheme name="추억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1194</TotalTime>
  <Words>60</Words>
  <Application>Microsoft Office PowerPoint</Application>
  <PresentationFormat>화면 슬라이드 쇼(4:3)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맑은 고딕</vt:lpstr>
      <vt:lpstr>휴먼둥근헤드라인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추억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180</cp:revision>
  <dcterms:created xsi:type="dcterms:W3CDTF">2021-01-04T13:13:52Z</dcterms:created>
  <dcterms:modified xsi:type="dcterms:W3CDTF">2021-03-20T05:32:25Z</dcterms:modified>
</cp:coreProperties>
</file>