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7276" r:id="rId5"/>
    <p:sldMasterId id="2147487343" r:id="rId6"/>
    <p:sldMasterId id="2147487361" r:id="rId7"/>
    <p:sldMasterId id="2147487386" r:id="rId8"/>
    <p:sldMasterId id="2147487404" r:id="rId9"/>
  </p:sldMasterIdLst>
  <p:notesMasterIdLst>
    <p:notesMasterId r:id="rId50"/>
  </p:notesMasterIdLst>
  <p:sldIdLst>
    <p:sldId id="279" r:id="rId10"/>
    <p:sldId id="681" r:id="rId11"/>
    <p:sldId id="682" r:id="rId12"/>
    <p:sldId id="683" r:id="rId13"/>
    <p:sldId id="684" r:id="rId14"/>
    <p:sldId id="685" r:id="rId15"/>
    <p:sldId id="686" r:id="rId16"/>
    <p:sldId id="689" r:id="rId17"/>
    <p:sldId id="690" r:id="rId18"/>
    <p:sldId id="692" r:id="rId19"/>
    <p:sldId id="691" r:id="rId20"/>
    <p:sldId id="693" r:id="rId21"/>
    <p:sldId id="694" r:id="rId22"/>
    <p:sldId id="695" r:id="rId23"/>
    <p:sldId id="696" r:id="rId24"/>
    <p:sldId id="659" r:id="rId25"/>
    <p:sldId id="660" r:id="rId26"/>
    <p:sldId id="393" r:id="rId27"/>
    <p:sldId id="679" r:id="rId28"/>
    <p:sldId id="680" r:id="rId29"/>
    <p:sldId id="413" r:id="rId30"/>
    <p:sldId id="414" r:id="rId31"/>
    <p:sldId id="415" r:id="rId32"/>
    <p:sldId id="416" r:id="rId33"/>
    <p:sldId id="421" r:id="rId34"/>
    <p:sldId id="422" r:id="rId35"/>
    <p:sldId id="423" r:id="rId36"/>
    <p:sldId id="359" r:id="rId37"/>
    <p:sldId id="533" r:id="rId38"/>
    <p:sldId id="394" r:id="rId39"/>
    <p:sldId id="332" r:id="rId40"/>
    <p:sldId id="333" r:id="rId41"/>
    <p:sldId id="334" r:id="rId42"/>
    <p:sldId id="335" r:id="rId43"/>
    <p:sldId id="338" r:id="rId44"/>
    <p:sldId id="329" r:id="rId45"/>
    <p:sldId id="330" r:id="rId46"/>
    <p:sldId id="331" r:id="rId47"/>
    <p:sldId id="336" r:id="rId48"/>
    <p:sldId id="672" r:id="rId4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1CC"/>
    <a:srgbClr val="0066FF"/>
    <a:srgbClr val="FF0000"/>
    <a:srgbClr val="ED4D05"/>
    <a:srgbClr val="CCFF66"/>
    <a:srgbClr val="FFFF85"/>
    <a:srgbClr val="FFFFFF"/>
    <a:srgbClr val="1BB522"/>
    <a:srgbClr val="0000CC"/>
    <a:srgbClr val="C5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42" autoAdjust="0"/>
    <p:restoredTop sz="94700" autoAdjust="0"/>
  </p:normalViewPr>
  <p:slideViewPr>
    <p:cSldViewPr snapToGrid="0">
      <p:cViewPr varScale="1">
        <p:scale>
          <a:sx n="108" d="100"/>
          <a:sy n="108" d="100"/>
        </p:scale>
        <p:origin x="156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3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17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4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6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47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03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48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68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221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8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594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683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855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162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355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760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887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38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318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81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400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078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4044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497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8237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739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503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2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12037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89210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53859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08821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868414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79849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565278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68400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060605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80410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51579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01347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505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710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9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3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356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107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05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373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436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159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138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03328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7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33153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22523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317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173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00746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45790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789945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418377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62439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264743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37315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00695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546171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79816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656074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179746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1618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468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668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95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339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310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490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159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70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780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807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89623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372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4507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1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77" r:id="rId1"/>
    <p:sldLayoutId id="2147487278" r:id="rId2"/>
    <p:sldLayoutId id="2147487279" r:id="rId3"/>
    <p:sldLayoutId id="2147487280" r:id="rId4"/>
    <p:sldLayoutId id="2147487281" r:id="rId5"/>
    <p:sldLayoutId id="2147487282" r:id="rId6"/>
    <p:sldLayoutId id="2147487283" r:id="rId7"/>
    <p:sldLayoutId id="2147487284" r:id="rId8"/>
    <p:sldLayoutId id="2147487285" r:id="rId9"/>
    <p:sldLayoutId id="2147487286" r:id="rId10"/>
    <p:sldLayoutId id="2147487287" r:id="rId11"/>
    <p:sldLayoutId id="214748728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2022-08-20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4335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344" r:id="rId1"/>
    <p:sldLayoutId id="2147487345" r:id="rId2"/>
    <p:sldLayoutId id="2147487346" r:id="rId3"/>
    <p:sldLayoutId id="2147487347" r:id="rId4"/>
    <p:sldLayoutId id="2147487348" r:id="rId5"/>
    <p:sldLayoutId id="2147487349" r:id="rId6"/>
    <p:sldLayoutId id="2147487350" r:id="rId7"/>
    <p:sldLayoutId id="2147487351" r:id="rId8"/>
    <p:sldLayoutId id="2147487352" r:id="rId9"/>
    <p:sldLayoutId id="2147487353" r:id="rId10"/>
    <p:sldLayoutId id="2147487354" r:id="rId11"/>
    <p:sldLayoutId id="2147487355" r:id="rId12"/>
    <p:sldLayoutId id="2147487356" r:id="rId13"/>
    <p:sldLayoutId id="2147487357" r:id="rId14"/>
    <p:sldLayoutId id="2147487358" r:id="rId15"/>
    <p:sldLayoutId id="2147487359" r:id="rId16"/>
    <p:sldLayoutId id="214748736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8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62" r:id="rId1"/>
    <p:sldLayoutId id="2147487363" r:id="rId2"/>
    <p:sldLayoutId id="2147487364" r:id="rId3"/>
    <p:sldLayoutId id="2147487365" r:id="rId4"/>
    <p:sldLayoutId id="2147487366" r:id="rId5"/>
    <p:sldLayoutId id="2147487367" r:id="rId6"/>
    <p:sldLayoutId id="2147487368" r:id="rId7"/>
    <p:sldLayoutId id="2147487369" r:id="rId8"/>
    <p:sldLayoutId id="2147487370" r:id="rId9"/>
    <p:sldLayoutId id="2147487371" r:id="rId10"/>
    <p:sldLayoutId id="2147487372" r:id="rId11"/>
    <p:sldLayoutId id="214748737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2022-08-20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99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387" r:id="rId1"/>
    <p:sldLayoutId id="2147487388" r:id="rId2"/>
    <p:sldLayoutId id="2147487389" r:id="rId3"/>
    <p:sldLayoutId id="2147487390" r:id="rId4"/>
    <p:sldLayoutId id="2147487391" r:id="rId5"/>
    <p:sldLayoutId id="2147487392" r:id="rId6"/>
    <p:sldLayoutId id="2147487393" r:id="rId7"/>
    <p:sldLayoutId id="2147487394" r:id="rId8"/>
    <p:sldLayoutId id="2147487395" r:id="rId9"/>
    <p:sldLayoutId id="2147487396" r:id="rId10"/>
    <p:sldLayoutId id="2147487397" r:id="rId11"/>
    <p:sldLayoutId id="2147487398" r:id="rId12"/>
    <p:sldLayoutId id="2147487399" r:id="rId13"/>
    <p:sldLayoutId id="2147487400" r:id="rId14"/>
    <p:sldLayoutId id="2147487401" r:id="rId15"/>
    <p:sldLayoutId id="2147487402" r:id="rId16"/>
    <p:sldLayoutId id="2147487403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2022-08-20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08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405" r:id="rId1"/>
    <p:sldLayoutId id="2147487406" r:id="rId2"/>
    <p:sldLayoutId id="2147487407" r:id="rId3"/>
    <p:sldLayoutId id="2147487408" r:id="rId4"/>
    <p:sldLayoutId id="2147487409" r:id="rId5"/>
    <p:sldLayoutId id="2147487410" r:id="rId6"/>
    <p:sldLayoutId id="2147487411" r:id="rId7"/>
    <p:sldLayoutId id="2147487412" r:id="rId8"/>
    <p:sldLayoutId id="2147487413" r:id="rId9"/>
    <p:sldLayoutId id="2147487414" r:id="rId10"/>
    <p:sldLayoutId id="2147487415" r:id="rId11"/>
    <p:sldLayoutId id="2147487416" r:id="rId12"/>
    <p:sldLayoutId id="2147487417" r:id="rId13"/>
    <p:sldLayoutId id="2147487418" r:id="rId14"/>
    <p:sldLayoutId id="2147487419" r:id="rId15"/>
    <p:sldLayoutId id="2147487420" r:id="rId16"/>
    <p:sldLayoutId id="2147487421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7000"/>
                <a:hueMod val="92000"/>
                <a:satMod val="169000"/>
                <a:lumMod val="164000"/>
              </a:schemeClr>
            </a:gs>
            <a:gs pos="38000">
              <a:schemeClr val="bg2">
                <a:tint val="97000"/>
                <a:hueMod val="92000"/>
                <a:satMod val="169000"/>
                <a:lumMod val="164000"/>
              </a:schemeClr>
            </a:gs>
            <a:gs pos="86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44062"/>
            <a:ext cx="12192000" cy="4887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40640" y="5491061"/>
            <a:ext cx="8883156" cy="105041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3600" dirty="0" smtClean="0">
                <a:ln w="6600">
                  <a:noFill/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ko-KR" altLang="en-US" sz="3600" dirty="0" smtClean="0">
                <a:ln w="6600">
                  <a:noFill/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 </a:t>
            </a:r>
            <a:r>
              <a:rPr lang="en-US" altLang="ko-KR" sz="3600" dirty="0" smtClean="0">
                <a:ln w="6600">
                  <a:noFill/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endParaRPr lang="en-US" altLang="ko-KR" sz="3600" dirty="0">
              <a:ln w="6600">
                <a:noFill/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7709" y="1521224"/>
            <a:ext cx="8543364" cy="3098721"/>
          </a:xfrm>
          <a:prstGeom prst="flowChartAlternateProcess">
            <a:avLst/>
          </a:prstGeom>
          <a:noFill/>
          <a:ln w="28575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8800" b="1" dirty="0" err="1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61000">
                      <a:srgbClr val="FFFF00"/>
                    </a:gs>
                    <a:gs pos="93000">
                      <a:schemeClr val="accent4">
                        <a:lumMod val="40000"/>
                        <a:lumOff val="60000"/>
                      </a:schemeClr>
                    </a:gs>
                    <a:gs pos="35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유치부</a:t>
            </a:r>
            <a:endParaRPr lang="en-US" altLang="ko-KR" sz="8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61000">
                    <a:srgbClr val="FFFF00"/>
                  </a:gs>
                  <a:gs pos="93000">
                    <a:schemeClr val="accent4">
                      <a:lumMod val="40000"/>
                      <a:lumOff val="60000"/>
                    </a:schemeClr>
                  </a:gs>
                  <a:gs pos="35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8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61000">
                      <a:srgbClr val="FFFF00"/>
                    </a:gs>
                    <a:gs pos="93000">
                      <a:schemeClr val="accent4">
                        <a:lumMod val="40000"/>
                        <a:lumOff val="60000"/>
                      </a:schemeClr>
                    </a:gs>
                    <a:gs pos="35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주일예배</a:t>
            </a:r>
            <a:endParaRPr lang="en-US" altLang="ko-KR" sz="8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61000">
                    <a:srgbClr val="FFFF00"/>
                  </a:gs>
                  <a:gs pos="93000">
                    <a:schemeClr val="accent4">
                      <a:lumMod val="40000"/>
                      <a:lumOff val="60000"/>
                    </a:schemeClr>
                  </a:gs>
                  <a:gs pos="35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" y="-55090"/>
            <a:ext cx="1219200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7200" dirty="0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  <a:effectLst>
                  <a:glow rad="101600">
                    <a:srgbClr val="70AD47">
                      <a:lumMod val="20000"/>
                      <a:lumOff val="80000"/>
                      <a:alpha val="60000"/>
                    </a:srgbClr>
                  </a:glo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  </a:t>
            </a:r>
            <a:endParaRPr lang="ko-KR" altLang="en-US" sz="7200" dirty="0">
              <a:ln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prstClr val="black"/>
              </a:solidFill>
              <a:effectLst>
                <a:glow rad="101600">
                  <a:srgbClr val="70AD47">
                    <a:lumMod val="20000"/>
                    <a:lumOff val="80000"/>
                    <a:alpha val="60000"/>
                  </a:srgbClr>
                </a:glo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-2" y="1092334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윙윙윙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벌 들은 신나게 꿀 먹고</a:t>
            </a:r>
            <a:b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6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맴맴맴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매미들은 </a:t>
            </a: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힘차게 노래하네</a:t>
            </a:r>
            <a:endParaRPr lang="ko-KR" altLang="en-US" sz="6600" dirty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순종하며 살아요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73" y="1191070"/>
            <a:ext cx="2995304" cy="141914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642" y="1570421"/>
            <a:ext cx="1573954" cy="74572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22" y="1092334"/>
            <a:ext cx="1901512" cy="90091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898" y="4478286"/>
            <a:ext cx="6481747" cy="26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5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" y="-55090"/>
            <a:ext cx="1219200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7200" dirty="0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  <a:effectLst>
                  <a:glow rad="101600">
                    <a:srgbClr val="70AD47">
                      <a:lumMod val="20000"/>
                      <a:lumOff val="80000"/>
                      <a:alpha val="60000"/>
                    </a:srgbClr>
                  </a:glo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  </a:t>
            </a:r>
            <a:endParaRPr lang="ko-KR" altLang="en-US" sz="7200" dirty="0">
              <a:ln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prstClr val="black"/>
              </a:solidFill>
              <a:effectLst>
                <a:glow rad="101600">
                  <a:srgbClr val="70AD47">
                    <a:lumMod val="20000"/>
                    <a:lumOff val="80000"/>
                    <a:alpha val="60000"/>
                  </a:srgbClr>
                </a:glo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-44826" y="1004562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0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우리 교회 어린이 </a:t>
            </a:r>
            <a:r>
              <a:rPr lang="ko-KR" altLang="en-US" sz="6000" dirty="0">
                <a:solidFill>
                  <a:srgbClr val="ED4D05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 말씀 배우고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000" dirty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아멘 아멘 순종하며 순종하며 살아요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4597039"/>
            <a:ext cx="2039816" cy="22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들었어요 </a:t>
            </a: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 내 </a:t>
            </a:r>
            <a:r>
              <a:rPr lang="ko-KR" altLang="en-US" sz="6600" dirty="0" err="1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이름부르신</a:t>
            </a: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것 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큰 하나님의 일에 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 함께하자고 </a:t>
            </a:r>
            <a:r>
              <a:rPr lang="ko-KR" altLang="en-US" sz="66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와우</a:t>
            </a:r>
            <a:endParaRPr lang="ko-KR" altLang="en-US" sz="6600" dirty="0"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꼬마 </a:t>
            </a:r>
            <a:r>
              <a:rPr lang="ko-KR" altLang="en-US" sz="54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동역자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7433509" y="4589627"/>
            <a:ext cx="2578295" cy="226837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6631468" y="5360480"/>
            <a:ext cx="1461664" cy="128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가슴이 뛰어요 내가 </a:t>
            </a: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주의 </a:t>
            </a:r>
            <a:r>
              <a:rPr lang="ko-KR" altLang="en-US" sz="6600" dirty="0" err="1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동역자니</a:t>
            </a:r>
            <a:endParaRPr lang="ko-KR" altLang="en-US" sz="6600" dirty="0">
              <a:solidFill>
                <a:srgbClr val="FF51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이제 예수님을 위해 나 </a:t>
            </a:r>
            <a:r>
              <a:rPr lang="ko-KR" altLang="en-US" sz="6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살고싶어요</a:t>
            </a:r>
            <a:endParaRPr lang="en-US" altLang="ko-KR" sz="6600" dirty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145" y="-1337456"/>
            <a:ext cx="5448855" cy="3955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6260" t="9065" r="4930" b="9759"/>
          <a:stretch/>
        </p:blipFill>
        <p:spPr>
          <a:xfrm>
            <a:off x="8543983" y="511876"/>
            <a:ext cx="1370726" cy="1334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96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242239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예수님처럼 친구 </a:t>
            </a:r>
            <a:r>
              <a:rPr lang="ko-KR" altLang="en-US" sz="66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돕고</a:t>
            </a:r>
            <a:endParaRPr lang="en-US" altLang="ko-KR" sz="6600" dirty="0" smtClean="0">
              <a:solidFill>
                <a:srgbClr val="FF51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용서하며 </a:t>
            </a:r>
            <a:r>
              <a:rPr lang="ko-KR" altLang="en-US" sz="66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사랑할래요 </a:t>
            </a:r>
            <a:endParaRPr lang="ko-KR" altLang="en-US" sz="6600" dirty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멋진 꼬마 </a:t>
            </a:r>
            <a:r>
              <a:rPr lang="ko-KR" altLang="en-US" sz="6600" dirty="0" err="1" smtClean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동역자에</a:t>
            </a:r>
            <a:r>
              <a:rPr lang="ko-KR" altLang="en-US" sz="6600" dirty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smtClean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어울리도록</a:t>
            </a:r>
            <a:endParaRPr lang="en-US" altLang="ko-KR" sz="6600" dirty="0">
              <a:solidFill>
                <a:srgbClr val="0066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468" y="-1662771"/>
            <a:ext cx="5448855" cy="3955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6260" t="9065" r="4930" b="9759"/>
          <a:stretch/>
        </p:blipFill>
        <p:spPr>
          <a:xfrm>
            <a:off x="8579493" y="511876"/>
            <a:ext cx="1370726" cy="1334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028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실수</a:t>
            </a:r>
            <a:r>
              <a:rPr lang="en-US" altLang="ko-KR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훼방 </a:t>
            </a:r>
            <a:r>
              <a:rPr lang="ko-KR" altLang="en-US" sz="6600" dirty="0" err="1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주님계셔</a:t>
            </a: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문제없지요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 오늘도 감사하며 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 smtClean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충성</a:t>
            </a:r>
            <a:r>
              <a:rPr lang="en-US" altLang="ko-KR" sz="66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145" y="-1615193"/>
            <a:ext cx="5448855" cy="3955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6260" t="9065" r="4930" b="9759"/>
          <a:stretch/>
        </p:blipFill>
        <p:spPr>
          <a:xfrm>
            <a:off x="8508814" y="362407"/>
            <a:ext cx="1370726" cy="1334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2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49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994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3586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660800" y="2318007"/>
            <a:ext cx="8543364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018703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tint val="97000"/>
                <a:hueMod val="162000"/>
                <a:satMod val="200000"/>
                <a:lumMod val="124000"/>
              </a:schemeClr>
            </a:gs>
            <a:gs pos="56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015" y="0"/>
            <a:ext cx="11935549" cy="6678751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예쁜 손은 어떤 어떤 손일까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예쁜 손은 어떤 어떤 손일까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 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하나님께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두 손모아 기도하는 손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친구에게 맛있는것 나눠주는 손</a:t>
            </a:r>
            <a:r>
              <a:rPr lang="en-US" altLang="ko-KR" sz="2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2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endParaRPr lang="en-US" altLang="ko-KR" sz="2800" dirty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617" y="4253808"/>
            <a:ext cx="4856977" cy="260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6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bg2">
                <a:tint val="97000"/>
                <a:hueMod val="162000"/>
                <a:satMod val="200000"/>
                <a:lumMod val="0"/>
              </a:schemeClr>
            </a:gs>
            <a:gs pos="12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44342"/>
            <a:ext cx="12129247" cy="680186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입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예쁜 입은 어떤 어떤 입일까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기쁘게 찬양하는 입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울고있는 친구를 달래주는 입</a:t>
            </a: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9316" y="4225983"/>
            <a:ext cx="4908873" cy="263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62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97000"/>
                <a:hueMod val="162000"/>
                <a:satMod val="200000"/>
                <a:lumMod val="124000"/>
              </a:schemeClr>
            </a:gs>
            <a:gs pos="50000">
              <a:schemeClr val="bg1">
                <a:lumMod val="95000"/>
                <a:lumOff val="5000"/>
              </a:schemeClr>
            </a:gs>
            <a:gs pos="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75569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8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발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예쁜 발은 어떤 어떤 발일까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예배하러 교회가는 발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믿음 없는 친구를 전도하는 발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900" dirty="0">
              <a:latin typeface="Asia유치원B" pitchFamily="18" charset="-127"/>
              <a:ea typeface="Asia유치원B" pitchFamily="18" charset="-127"/>
            </a:endParaRPr>
          </a:p>
        </p:txBody>
      </p:sp>
      <p:pic>
        <p:nvPicPr>
          <p:cNvPr id="4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8128" y="4072169"/>
            <a:ext cx="5195744" cy="278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10004341" y="102582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272153" y="92610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71718" y="1649376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좋아 좋아 좋아 좋아 </a:t>
            </a: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</a:t>
            </a:r>
            <a:endParaRPr lang="en-US" altLang="ko-KR" sz="5400" dirty="0" smtClean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신나 신나 신나 신나 말씀 듣는 것</a:t>
            </a:r>
            <a:endParaRPr lang="en-US" altLang="ko-KR" sz="54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 들려주세요</a:t>
            </a:r>
            <a:endParaRPr lang="en-US" altLang="ko-KR" sz="5400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~! </a:t>
            </a: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~~!</a:t>
            </a:r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8_레이어 16.jpg" descr="2022 가사_0028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5611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2805952" y="1683840"/>
            <a:ext cx="6257364" cy="3490317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9900" b="1" dirty="0">
                <a:ln w="15875" cap="rnd" cmpd="dbl">
                  <a:solidFill>
                    <a:schemeClr val="tx1"/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9900" b="1" dirty="0">
              <a:ln w="15875" cap="rnd" cmpd="dbl">
                <a:solidFill>
                  <a:schemeClr val="tx1"/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40" y="3012163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90457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7946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6997" y="4890229"/>
            <a:ext cx="8883156" cy="132343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4000" dirty="0">
                <a:ln w="6600">
                  <a:noFill/>
                  <a:prstDash val="solid"/>
                </a:ln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4000" dirty="0">
              <a:ln w="6600">
                <a:noFill/>
                <a:prstDash val="solid"/>
              </a:ln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757584"/>
            <a:ext cx="12113231" cy="16004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8800" b="1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성경퀴즈 대회</a:t>
            </a:r>
            <a:endParaRPr lang="en-US" altLang="ko-KR" sz="8800" b="1" dirty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prstClr val="white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11"/>
          <a:stretch/>
        </p:blipFill>
        <p:spPr>
          <a:xfrm>
            <a:off x="657899" y="-107000"/>
            <a:ext cx="7592164" cy="6858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" r="71355" b="60164"/>
          <a:stretch/>
        </p:blipFill>
        <p:spPr>
          <a:xfrm rot="2058268">
            <a:off x="8360480" y="-195264"/>
            <a:ext cx="2875202" cy="2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9907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25_레이어 19.jpg" descr="2022 가사_0025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6856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1304" y="386862"/>
            <a:ext cx="4511919" cy="1328023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7200" b="1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말씀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0" y="1547446"/>
            <a:ext cx="12192000" cy="49676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600" b="1" dirty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endParaRPr lang="en-US" altLang="ko-KR" sz="3600" b="1" dirty="0" smtClean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r>
              <a:rPr lang="ko-KR" altLang="en-US" sz="3600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사도행전 </a:t>
            </a:r>
            <a:r>
              <a:rPr lang="en-US" altLang="ko-KR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16</a:t>
            </a:r>
            <a:r>
              <a:rPr lang="ko-KR" altLang="en-US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장</a:t>
            </a:r>
            <a:r>
              <a:rPr lang="en-US" altLang="ko-KR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31</a:t>
            </a:r>
            <a:r>
              <a:rPr lang="ko-KR" altLang="en-US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절 </a:t>
            </a:r>
            <a:endParaRPr lang="en-US" altLang="ko-KR" sz="3600" dirty="0" smtClean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chemeClr val="bg1"/>
              </a:solidFill>
              <a:effectLst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r>
              <a:rPr lang="ko-KR" altLang="en-US" sz="4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주 </a:t>
            </a:r>
            <a:r>
              <a:rPr lang="ko-KR" altLang="en-US" sz="4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예수를 믿으라 </a:t>
            </a:r>
            <a:endParaRPr lang="en-US" altLang="ko-KR" sz="44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KR"/>
            </a:endParaRPr>
          </a:p>
          <a:p>
            <a:pPr algn="ctr"/>
            <a:r>
              <a:rPr lang="ko-KR" altLang="en-US" sz="4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그리하면 </a:t>
            </a:r>
            <a:r>
              <a:rPr lang="ko-KR" altLang="en-US" sz="4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너와 네 집이 구원을 </a:t>
            </a:r>
            <a:r>
              <a:rPr lang="ko-KR" altLang="en-US" sz="4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받으리라</a:t>
            </a:r>
            <a:endParaRPr lang="en-US" altLang="ko-KR" sz="44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KR"/>
            </a:endParaRPr>
          </a:p>
          <a:p>
            <a:pPr algn="ctr"/>
            <a:endParaRPr lang="en-US" altLang="ko-KR" sz="4400" b="1" dirty="0">
              <a:solidFill>
                <a:schemeClr val="bg1"/>
              </a:solidFill>
              <a:latin typeface="Noto Sans KR"/>
            </a:endParaRPr>
          </a:p>
          <a:p>
            <a:pPr algn="ctr"/>
            <a:r>
              <a:rPr lang="ko-KR" altLang="en-US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사도행전 </a:t>
            </a:r>
            <a:r>
              <a:rPr lang="en-US" altLang="ko-KR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16</a:t>
            </a:r>
            <a:r>
              <a:rPr lang="ko-KR" altLang="en-US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장</a:t>
            </a:r>
            <a:r>
              <a:rPr lang="en-US" altLang="ko-KR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31</a:t>
            </a:r>
            <a:r>
              <a:rPr lang="ko-KR" altLang="en-US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절 </a:t>
            </a:r>
            <a:r>
              <a:rPr lang="en-US" altLang="ko-KR" sz="3600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(x3)</a:t>
            </a:r>
          </a:p>
          <a:p>
            <a:pPr algn="ctr"/>
            <a:r>
              <a:rPr lang="ko-KR" altLang="en-US" sz="4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주 예수를 믿으라 </a:t>
            </a:r>
            <a:endParaRPr lang="en-US" altLang="ko-KR" sz="4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KR"/>
            </a:endParaRPr>
          </a:p>
          <a:p>
            <a:pPr algn="ctr"/>
            <a:r>
              <a:rPr lang="ko-KR" altLang="en-US" sz="4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그리하면 너와 네 집이 구원을 </a:t>
            </a:r>
            <a:r>
              <a:rPr lang="ko-KR" altLang="en-US" sz="4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받으리라 </a:t>
            </a:r>
            <a:r>
              <a:rPr lang="en-US" altLang="ko-KR" sz="4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(x3)</a:t>
            </a:r>
            <a:endParaRPr lang="en-US" altLang="ko-KR" sz="4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KR"/>
            </a:endParaRPr>
          </a:p>
          <a:p>
            <a:pPr algn="ctr"/>
            <a:endParaRPr lang="en-US" altLang="ko-KR" sz="4400" b="1" dirty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endParaRPr lang="ko-KR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없어요 없어요 다른 길은 없어요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천국가는 다른 길은 없어요</a:t>
            </a: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예수님만 믿으면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7433509" y="4589627"/>
            <a:ext cx="2578295" cy="226837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6631468" y="5360480"/>
            <a:ext cx="1461664" cy="128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있어요 있어요 오직 한 길 있어요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예수님만 믿으세요 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아멘</a:t>
            </a:r>
            <a:r>
              <a:rPr lang="en-US" altLang="ko-KR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145" y="-1337456"/>
            <a:ext cx="5448855" cy="3955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6260" t="9065" r="4930" b="9759"/>
          <a:stretch/>
        </p:blipFill>
        <p:spPr>
          <a:xfrm>
            <a:off x="8543983" y="511876"/>
            <a:ext cx="1370726" cy="1334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799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9.xml><?xml version="1.0" encoding="utf-8"?>
<a:theme xmlns:a="http://schemas.openxmlformats.org/drawingml/2006/main" name="1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4932</TotalTime>
  <Words>393</Words>
  <Application>Microsoft Office PowerPoint</Application>
  <PresentationFormat>와이드스크린</PresentationFormat>
  <Paragraphs>141</Paragraphs>
  <Slides>40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40</vt:i4>
      </vt:variant>
    </vt:vector>
  </HeadingPairs>
  <TitlesOfParts>
    <vt:vector size="68" baseType="lpstr">
      <vt:lpstr>Asia유치원B</vt:lpstr>
      <vt:lpstr>FB바이올렛M</vt:lpstr>
      <vt:lpstr>Helvetica Neue</vt:lpstr>
      <vt:lpstr>Helvetica Neue Light</vt:lpstr>
      <vt:lpstr>Helvetica Neue Medium</vt:lpstr>
      <vt:lpstr>HY견고딕</vt:lpstr>
      <vt:lpstr>HY중고딕</vt:lpstr>
      <vt:lpstr>HY헤드라인M</vt:lpstr>
      <vt:lpstr>Noto Sans KR</vt:lpstr>
      <vt:lpstr>맑은 고딕</vt:lpstr>
      <vt:lpstr>휴먼모음T</vt:lpstr>
      <vt:lpstr>Arial</vt:lpstr>
      <vt:lpstr>Calibri</vt:lpstr>
      <vt:lpstr>Calibri Light</vt:lpstr>
      <vt:lpstr>Century Gothic</vt:lpstr>
      <vt:lpstr>Narkisim</vt:lpstr>
      <vt:lpstr>Rockwell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3_White</vt:lpstr>
      <vt:lpstr>이온</vt:lpstr>
      <vt:lpstr>6_White</vt:lpstr>
      <vt:lpstr>슬라이스</vt:lpstr>
      <vt:lpstr>1_이온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853</cp:revision>
  <dcterms:created xsi:type="dcterms:W3CDTF">2021-01-04T13:13:52Z</dcterms:created>
  <dcterms:modified xsi:type="dcterms:W3CDTF">2022-08-20T13:01:27Z</dcterms:modified>
</cp:coreProperties>
</file>