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455" r:id="rId5"/>
    <p:sldMasterId id="2147486473" r:id="rId6"/>
  </p:sldMasterIdLst>
  <p:notesMasterIdLst>
    <p:notesMasterId r:id="rId52"/>
  </p:notesMasterIdLst>
  <p:sldIdLst>
    <p:sldId id="279" r:id="rId7"/>
    <p:sldId id="562" r:id="rId8"/>
    <p:sldId id="563" r:id="rId9"/>
    <p:sldId id="473" r:id="rId10"/>
    <p:sldId id="565" r:id="rId11"/>
    <p:sldId id="566" r:id="rId12"/>
    <p:sldId id="567" r:id="rId13"/>
    <p:sldId id="568" r:id="rId14"/>
    <p:sldId id="570" r:id="rId15"/>
    <p:sldId id="571" r:id="rId16"/>
    <p:sldId id="572" r:id="rId17"/>
    <p:sldId id="579" r:id="rId18"/>
    <p:sldId id="573" r:id="rId19"/>
    <p:sldId id="574" r:id="rId20"/>
    <p:sldId id="580" r:id="rId21"/>
    <p:sldId id="581" r:id="rId22"/>
    <p:sldId id="582" r:id="rId23"/>
    <p:sldId id="583" r:id="rId24"/>
    <p:sldId id="393" r:id="rId25"/>
    <p:sldId id="417" r:id="rId26"/>
    <p:sldId id="418" r:id="rId27"/>
    <p:sldId id="419" r:id="rId28"/>
    <p:sldId id="420" r:id="rId29"/>
    <p:sldId id="413" r:id="rId30"/>
    <p:sldId id="414" r:id="rId31"/>
    <p:sldId id="415" r:id="rId32"/>
    <p:sldId id="416" r:id="rId33"/>
    <p:sldId id="421" r:id="rId34"/>
    <p:sldId id="422" r:id="rId35"/>
    <p:sldId id="423" r:id="rId36"/>
    <p:sldId id="359" r:id="rId37"/>
    <p:sldId id="533" r:id="rId38"/>
    <p:sldId id="394" r:id="rId39"/>
    <p:sldId id="332" r:id="rId40"/>
    <p:sldId id="333" r:id="rId41"/>
    <p:sldId id="334" r:id="rId42"/>
    <p:sldId id="335" r:id="rId43"/>
    <p:sldId id="338" r:id="rId44"/>
    <p:sldId id="584" r:id="rId45"/>
    <p:sldId id="585" r:id="rId46"/>
    <p:sldId id="586" r:id="rId47"/>
    <p:sldId id="329" r:id="rId48"/>
    <p:sldId id="330" r:id="rId49"/>
    <p:sldId id="331" r:id="rId50"/>
    <p:sldId id="336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1CC"/>
    <a:srgbClr val="1BB522"/>
    <a:srgbClr val="FFFF85"/>
    <a:srgbClr val="FF0000"/>
    <a:srgbClr val="0066FF"/>
    <a:srgbClr val="C54646"/>
    <a:srgbClr val="E5A72B"/>
    <a:srgbClr val="ED4D0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94700" autoAdjust="0"/>
  </p:normalViewPr>
  <p:slideViewPr>
    <p:cSldViewPr snapToGrid="0">
      <p:cViewPr varScale="1">
        <p:scale>
          <a:sx n="107" d="100"/>
          <a:sy n="107" d="100"/>
        </p:scale>
        <p:origin x="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76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9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20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9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22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7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3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21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15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1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7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1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8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78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6382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801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9073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457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689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111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9271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223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670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691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4721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3431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509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578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6892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49529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3844269"/>
            <a:ext cx="113792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8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9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851528"/>
            <a:ext cx="105156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E3DED1"/>
                </a:solidFill>
              </a:rPr>
              <a:pPr/>
              <a:t>2022-04-30</a:t>
            </a:fld>
            <a:endParaRPr lang="ko-KR" altLang="en-US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ko-KR" altLang="en-US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E3DED1"/>
                </a:solidFill>
              </a:rPr>
              <a:pPr/>
              <a:t>‹#›</a:t>
            </a:fld>
            <a:endParaRPr lang="ko-KR" altLang="en-US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79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363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02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71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040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6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4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118000"/>
              </a:schemeClr>
            </a:gs>
            <a:gs pos="14500">
              <a:srgbClr val="1BB522"/>
            </a:gs>
            <a:gs pos="63000">
              <a:srgbClr val="FF0000"/>
            </a:gs>
          </a:gsLst>
          <a:path path="circle">
            <a:fillToRect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2022-04-30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5593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456" r:id="rId1"/>
    <p:sldLayoutId id="2147486457" r:id="rId2"/>
    <p:sldLayoutId id="2147486458" r:id="rId3"/>
    <p:sldLayoutId id="2147486459" r:id="rId4"/>
    <p:sldLayoutId id="2147486460" r:id="rId5"/>
    <p:sldLayoutId id="2147486461" r:id="rId6"/>
    <p:sldLayoutId id="2147486462" r:id="rId7"/>
    <p:sldLayoutId id="2147486463" r:id="rId8"/>
    <p:sldLayoutId id="2147486464" r:id="rId9"/>
    <p:sldLayoutId id="2147486465" r:id="rId10"/>
    <p:sldLayoutId id="2147486466" r:id="rId11"/>
    <p:sldLayoutId id="2147486467" r:id="rId12"/>
    <p:sldLayoutId id="2147486468" r:id="rId13"/>
    <p:sldLayoutId id="2147486469" r:id="rId14"/>
    <p:sldLayoutId id="2147486470" r:id="rId15"/>
    <p:sldLayoutId id="2147486471" r:id="rId16"/>
    <p:sldLayoutId id="214748647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/>
                </a:solidFill>
              </a:rPr>
              <a:pPr/>
              <a:t>2022-04-30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474" r:id="rId1"/>
    <p:sldLayoutId id="2147486475" r:id="rId2"/>
    <p:sldLayoutId id="2147486476" r:id="rId3"/>
    <p:sldLayoutId id="2147486477" r:id="rId4"/>
    <p:sldLayoutId id="2147486478" r:id="rId5"/>
    <p:sldLayoutId id="2147486479" r:id="rId6"/>
    <p:sldLayoutId id="2147486480" r:id="rId7"/>
    <p:sldLayoutId id="2147486481" r:id="rId8"/>
    <p:sldLayoutId id="2147486482" r:id="rId9"/>
    <p:sldLayoutId id="2147486483" r:id="rId10"/>
    <p:sldLayoutId id="2147486484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30279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916" y="4728464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3414" y="1009194"/>
            <a:ext cx="6614160" cy="4018121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어린이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주일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36" y="3837328"/>
            <a:ext cx="3962217" cy="310571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34158">
            <a:off x="566751" y="1281818"/>
            <a:ext cx="2344701" cy="227143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4880">
            <a:off x="9374652" y="2390746"/>
            <a:ext cx="2598288" cy="259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있어요 있어요 오직 한 길 있어요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예수님만 믿으세요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r>
              <a:rPr lang="en-US" altLang="ko-KR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99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주의 어린이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사랑으로 자라가요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57754" y="213608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주의 어린이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345" y="4775202"/>
            <a:ext cx="3324913" cy="2900817"/>
          </a:xfrm>
          <a:prstGeom prst="rect">
            <a:avLst/>
          </a:prstGeom>
        </p:spPr>
      </p:pic>
      <p:sp>
        <p:nvSpPr>
          <p:cNvPr id="6" name="하트 5"/>
          <p:cNvSpPr/>
          <p:nvPr/>
        </p:nvSpPr>
        <p:spPr>
          <a:xfrm>
            <a:off x="1243391" y="1913984"/>
            <a:ext cx="889782" cy="88537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주의 어린이</a:t>
            </a:r>
            <a:endParaRPr lang="en-US" altLang="ko-KR" sz="8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주의 </a:t>
            </a:r>
            <a:r>
              <a:rPr lang="ko-KR" altLang="en-US" sz="8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말씀안에</a:t>
            </a: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자라가요</a:t>
            </a:r>
            <a:endParaRPr lang="en-US" altLang="ko-KR" sz="8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087" y="4528026"/>
            <a:ext cx="3324913" cy="2900817"/>
          </a:xfrm>
          <a:prstGeom prst="rect">
            <a:avLst/>
          </a:prstGeom>
        </p:spPr>
      </p:pic>
      <p:sp>
        <p:nvSpPr>
          <p:cNvPr id="4" name="하트 3"/>
          <p:cNvSpPr/>
          <p:nvPr/>
        </p:nvSpPr>
        <p:spPr>
          <a:xfrm>
            <a:off x="1272419" y="1919034"/>
            <a:ext cx="889782" cy="885372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04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2628900" lvl="6" indent="0">
              <a:buClr>
                <a:srgbClr val="38540A"/>
              </a:buClr>
              <a:buNone/>
            </a:pPr>
            <a:r>
              <a:rPr lang="ko-KR" altLang="en-US" sz="7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예수님처럼 기도하고</a:t>
            </a:r>
            <a:endParaRPr lang="en-US" altLang="ko-KR" sz="76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628900" lvl="6" indent="0">
              <a:buClr>
                <a:srgbClr val="38540A"/>
              </a:buClr>
              <a:buNone/>
            </a:pPr>
            <a:r>
              <a:rPr lang="ko-KR" altLang="en-US" sz="7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예수님처럼 섬기며</a:t>
            </a:r>
            <a:endParaRPr lang="en-US" altLang="ko-KR" sz="7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084" y="3748048"/>
            <a:ext cx="2592481" cy="32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자라가요</a:t>
            </a:r>
            <a:endParaRPr lang="en-US" altLang="ko-KR" sz="8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8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주의 어린이</a:t>
            </a:r>
            <a:endParaRPr lang="en-US" altLang="ko-KR" sz="80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728" y="4823010"/>
            <a:ext cx="4154720" cy="2227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6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나보다 앞서 그 길을 가시는 분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밤에는 불로 낮에는 구름으로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나와 함께 하시는 하나님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t="7390" r="45545"/>
          <a:stretch/>
        </p:blipFill>
        <p:spPr>
          <a:xfrm>
            <a:off x="5452562" y="4691023"/>
            <a:ext cx="2525257" cy="215537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59468" t="8575"/>
          <a:stretch/>
        </p:blipFill>
        <p:spPr>
          <a:xfrm>
            <a:off x="4396633" y="4730217"/>
            <a:ext cx="1879628" cy="2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가야 할 길 모두 아시는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살아계신 하나님을 의지합니다</a:t>
            </a:r>
            <a:endParaRPr lang="ko-KR" altLang="en-US" sz="6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662" y="44998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눈을 들어 주를 바라보기 원하네</a:t>
            </a:r>
            <a:endParaRPr lang="en-US" altLang="ko-KR" sz="63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3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손을 들어 주를 붙들기를 원하네</a:t>
            </a:r>
            <a:endParaRPr lang="en-US" altLang="ko-KR" sz="63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2" y="4735546"/>
            <a:ext cx="2435807" cy="26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어제도 오늘도 내일도 동일하게</a:t>
            </a:r>
            <a:endParaRPr lang="en-US" altLang="ko-KR" sz="6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나와 함께 하시는 하나님</a:t>
            </a:r>
            <a:endParaRPr lang="en-US" altLang="ko-KR" sz="6800" dirty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72" y="4735546"/>
            <a:ext cx="2435807" cy="26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 모아 주께 나아가네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성부 성자 성령 하나님</a:t>
            </a:r>
            <a:r>
              <a:rPr lang="en-US" altLang="ko-KR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!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마음 모아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1377" y="0"/>
            <a:ext cx="12115800" cy="6858001"/>
          </a:xfrm>
          <a:prstGeom prst="roundRect">
            <a:avLst>
              <a:gd name="adj" fmla="val 1373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12192000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647" y="0"/>
            <a:ext cx="11958918" cy="667875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617" y="4253808"/>
            <a:ext cx="4856977" cy="260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80186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316" y="4225983"/>
            <a:ext cx="4908873" cy="263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전능하신 주님 영광의 하나님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이곳에 오셔서 예배 받으소서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 받으소서 사랑합니다</a:t>
            </a:r>
            <a:r>
              <a:rPr lang="en-US" altLang="ko-KR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05" y="-1674870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408891" y="278127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5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75569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4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128" y="4072169"/>
            <a:ext cx="5195744" cy="27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294094" y="1916917"/>
            <a:ext cx="3833307" cy="2451735"/>
          </a:xfrm>
          <a:prstGeom prst="flowChartAlternateProcess">
            <a:avLst/>
          </a:prstGeom>
          <a:solidFill>
            <a:schemeClr val="tx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863" y="1619521"/>
            <a:ext cx="4756784" cy="4335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직사각형 3"/>
          <p:cNvSpPr/>
          <p:nvPr/>
        </p:nvSpPr>
        <p:spPr>
          <a:xfrm>
            <a:off x="2635491" y="678772"/>
            <a:ext cx="70246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6600" dirty="0">
                <a:ln w="0">
                  <a:solidFill>
                    <a:srgbClr val="92D050"/>
                  </a:solidFill>
                </a:ln>
                <a:solidFill>
                  <a:srgbClr val="C0CF3A">
                    <a:lumMod val="20000"/>
                    <a:lumOff val="80000"/>
                  </a:srgb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5</a:t>
            </a:r>
            <a:r>
              <a:rPr lang="ko-KR" altLang="en-US" sz="6600" dirty="0">
                <a:ln w="0">
                  <a:solidFill>
                    <a:srgbClr val="92D050"/>
                  </a:solidFill>
                </a:ln>
                <a:solidFill>
                  <a:srgbClr val="C0CF3A">
                    <a:lumMod val="20000"/>
                    <a:lumOff val="80000"/>
                  </a:srgbClr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rPr>
              <a:t>월 생일 축하 잔치 </a:t>
            </a:r>
            <a:endParaRPr lang="en-US" altLang="ko-KR" sz="6600" dirty="0">
              <a:ln w="0">
                <a:solidFill>
                  <a:srgbClr val="92D050"/>
                </a:solidFill>
              </a:ln>
              <a:solidFill>
                <a:srgbClr val="C0CF3A">
                  <a:lumMod val="20000"/>
                  <a:lumOff val="80000"/>
                </a:srgbClr>
              </a:solidFill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2" y="143970"/>
            <a:ext cx="11589406" cy="6552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1864" y="296627"/>
            <a:ext cx="2725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>
                <a:solidFill>
                  <a:prstClr val="black"/>
                </a:solidFill>
                <a:effectLst>
                  <a:glow rad="228600">
                    <a:srgbClr val="C0CF3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5</a:t>
            </a:r>
            <a:r>
              <a:rPr lang="ko-KR" altLang="en-US" sz="6600" b="1" dirty="0">
                <a:solidFill>
                  <a:prstClr val="black"/>
                </a:solidFill>
                <a:effectLst>
                  <a:glow rad="228600">
                    <a:srgbClr val="C0CF3A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월</a:t>
            </a:r>
          </a:p>
        </p:txBody>
      </p:sp>
    </p:spTree>
    <p:extLst>
      <p:ext uri="{BB962C8B-B14F-4D97-AF65-F5344CB8AC3E}">
        <p14:creationId xmlns:p14="http://schemas.microsoft.com/office/powerpoint/2010/main" val="6168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4118" y="932329"/>
            <a:ext cx="11666483" cy="5838698"/>
          </a:xfrm>
          <a:prstGeom prst="horizontalScroll">
            <a:avLst>
              <a:gd name="adj" fmla="val 5833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예수께서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이르시되 나는 </a:t>
            </a:r>
            <a:r>
              <a:rPr lang="ko-KR" altLang="en-US" sz="5000" dirty="0" smtClean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부활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이요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5000" dirty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이니 나를 믿는 </a:t>
            </a:r>
            <a:endParaRPr lang="en-US" altLang="ko-KR" sz="50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자는 </a:t>
            </a:r>
            <a:r>
              <a:rPr lang="ko-KR" altLang="en-US" sz="50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죽어도 </a:t>
            </a:r>
            <a:r>
              <a:rPr lang="ko-KR" altLang="en-US" sz="50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살겠고</a:t>
            </a:r>
            <a:r>
              <a:rPr lang="en-US" altLang="ko-KR" sz="50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요한복음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아멘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057610" y="0"/>
            <a:ext cx="4180956" cy="50269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6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gray">
          <a:xfrm>
            <a:off x="4672087" y="669488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8800" dirty="0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한은호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74190" t="49365" r="8096" b="24391"/>
          <a:stretch/>
        </p:blipFill>
        <p:spPr>
          <a:xfrm rot="3020762">
            <a:off x="1489765" y="2797648"/>
            <a:ext cx="2584220" cy="251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49019" y="5713369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prstClr val="white"/>
                </a:solidFill>
              </a:rPr>
              <a:t>축복합니다</a:t>
            </a:r>
            <a:r>
              <a:rPr lang="en-US" altLang="ko-KR" sz="5400" dirty="0">
                <a:solidFill>
                  <a:prstClr val="white"/>
                </a:solidFill>
              </a:rPr>
              <a:t>.</a:t>
            </a:r>
            <a:endParaRPr lang="ko-KR" altLang="en-US" sz="5400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21593" t="13972" r="19303" b="22741"/>
          <a:stretch/>
        </p:blipFill>
        <p:spPr>
          <a:xfrm>
            <a:off x="4264687" y="2119671"/>
            <a:ext cx="3390145" cy="3732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003" y="1953580"/>
            <a:ext cx="3370644" cy="33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gray">
          <a:xfrm>
            <a:off x="4672087" y="669488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8800" dirty="0" err="1">
                <a:solidFill>
                  <a:schemeClr val="bg2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박로제</a:t>
            </a:r>
            <a:endParaRPr lang="ko-KR" altLang="en-US" sz="8800" dirty="0">
              <a:solidFill>
                <a:schemeClr val="bg2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74190" t="49365" r="8096" b="24391"/>
          <a:stretch/>
        </p:blipFill>
        <p:spPr>
          <a:xfrm rot="3121341">
            <a:off x="1642257" y="2989767"/>
            <a:ext cx="2531415" cy="2499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56023" y="5704039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solidFill>
                  <a:prstClr val="white"/>
                </a:solidFill>
              </a:rPr>
              <a:t>축복합니다</a:t>
            </a:r>
            <a:r>
              <a:rPr lang="en-US" altLang="ko-KR" sz="5400" dirty="0">
                <a:solidFill>
                  <a:prstClr val="white"/>
                </a:solidFill>
              </a:rPr>
              <a:t>.</a:t>
            </a:r>
            <a:endParaRPr lang="ko-KR" altLang="en-US" sz="5400" dirty="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2338" r="-1254" b="8016"/>
          <a:stretch/>
        </p:blipFill>
        <p:spPr>
          <a:xfrm>
            <a:off x="4310743" y="1837509"/>
            <a:ext cx="3774469" cy="3866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703" y="2193126"/>
            <a:ext cx="3370644" cy="33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 하하호호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 룰루랄라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 웃으며 인사해홓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6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하나님의 자녀들이죠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 되어 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74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서로를 축복하며 안아주세요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다 기뻐하며 </a:t>
            </a: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인사합시다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71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하하호호 하하호호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웃으며 인사해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룰루랄라 룰루랄라 </a:t>
            </a: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즐겁게 인사해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61994" y="167065"/>
            <a:ext cx="2675192" cy="2702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3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없어요 없어요 다른 길은 없어요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천국가는 다른 길은 없어요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예수님만 믿으면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0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줄무늬">
  <a:themeElements>
    <a:clrScheme name="녹색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줄무늬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줄무늬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4320</TotalTime>
  <Words>483</Words>
  <Application>Microsoft Office PowerPoint</Application>
  <PresentationFormat>와이드스크린</PresentationFormat>
  <Paragraphs>178</Paragraphs>
  <Slides>45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20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45</vt:i4>
      </vt:variant>
    </vt:vector>
  </HeadingPairs>
  <TitlesOfParts>
    <vt:vector size="71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휴먼편지체</vt:lpstr>
      <vt:lpstr>Arial</vt:lpstr>
      <vt:lpstr>Calibri</vt:lpstr>
      <vt:lpstr>Calibri Light</vt:lpstr>
      <vt:lpstr>Century Gothic</vt:lpstr>
      <vt:lpstr>Corbel</vt:lpstr>
      <vt:lpstr>Rockwell</vt:lpstr>
      <vt:lpstr>Wingdings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슬라이스</vt:lpstr>
      <vt:lpstr>줄무늬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729</cp:revision>
  <dcterms:created xsi:type="dcterms:W3CDTF">2021-01-04T13:13:52Z</dcterms:created>
  <dcterms:modified xsi:type="dcterms:W3CDTF">2022-04-30T11:23:57Z</dcterms:modified>
</cp:coreProperties>
</file>