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37" r:id="rId6"/>
    <p:sldMasterId id="2147491193" r:id="rId7"/>
    <p:sldMasterId id="2147491435" r:id="rId8"/>
    <p:sldMasterId id="2147491453" r:id="rId9"/>
    <p:sldMasterId id="2147491483" r:id="rId10"/>
    <p:sldMasterId id="2147491501" r:id="rId11"/>
    <p:sldMasterId id="2147491519" r:id="rId12"/>
  </p:sldMasterIdLst>
  <p:notesMasterIdLst>
    <p:notesMasterId r:id="rId51"/>
  </p:notesMasterIdLst>
  <p:sldIdLst>
    <p:sldId id="2300" r:id="rId13"/>
    <p:sldId id="925" r:id="rId14"/>
    <p:sldId id="2360" r:id="rId15"/>
    <p:sldId id="2373" r:id="rId16"/>
    <p:sldId id="2361" r:id="rId17"/>
    <p:sldId id="2377" r:id="rId18"/>
    <p:sldId id="2378" r:id="rId19"/>
    <p:sldId id="2379" r:id="rId20"/>
    <p:sldId id="2380" r:id="rId21"/>
    <p:sldId id="2381" r:id="rId22"/>
    <p:sldId id="2382" r:id="rId23"/>
    <p:sldId id="2383" r:id="rId24"/>
    <p:sldId id="2384" r:id="rId25"/>
    <p:sldId id="2385" r:id="rId26"/>
    <p:sldId id="2386" r:id="rId27"/>
    <p:sldId id="2387" r:id="rId28"/>
    <p:sldId id="2371" r:id="rId29"/>
    <p:sldId id="2372" r:id="rId30"/>
    <p:sldId id="393" r:id="rId31"/>
    <p:sldId id="2389" r:id="rId32"/>
    <p:sldId id="413" r:id="rId33"/>
    <p:sldId id="414" r:id="rId34"/>
    <p:sldId id="2194" r:id="rId35"/>
    <p:sldId id="416" r:id="rId36"/>
    <p:sldId id="2388" r:id="rId37"/>
    <p:sldId id="359" r:id="rId38"/>
    <p:sldId id="533" r:id="rId39"/>
    <p:sldId id="941" r:id="rId40"/>
    <p:sldId id="2374" r:id="rId41"/>
    <p:sldId id="332" r:id="rId42"/>
    <p:sldId id="333" r:id="rId43"/>
    <p:sldId id="334" r:id="rId44"/>
    <p:sldId id="335" r:id="rId45"/>
    <p:sldId id="338" r:id="rId46"/>
    <p:sldId id="329" r:id="rId47"/>
    <p:sldId id="330" r:id="rId48"/>
    <p:sldId id="331" r:id="rId49"/>
    <p:sldId id="336" r:id="rId5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FFFFCC"/>
    <a:srgbClr val="3333FF"/>
    <a:srgbClr val="3737FF"/>
    <a:srgbClr val="0066FF"/>
    <a:srgbClr val="FFCCFF"/>
    <a:srgbClr val="020202"/>
    <a:srgbClr val="FF33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8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4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6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5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5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4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3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78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1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3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0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2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33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90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32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45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91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19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4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111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72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06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92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63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2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66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124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61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34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12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128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73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519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59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56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343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8845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12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597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10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384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440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26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186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0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83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401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13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63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307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801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868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587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981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411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426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104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423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21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38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297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268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61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79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32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154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8789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899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8269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3500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939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3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  <p:sldLayoutId id="2147491496" r:id="rId13"/>
    <p:sldLayoutId id="2147491497" r:id="rId14"/>
    <p:sldLayoutId id="2147491498" r:id="rId15"/>
    <p:sldLayoutId id="2147491499" r:id="rId16"/>
    <p:sldLayoutId id="214749150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0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02" r:id="rId1"/>
    <p:sldLayoutId id="2147491503" r:id="rId2"/>
    <p:sldLayoutId id="2147491504" r:id="rId3"/>
    <p:sldLayoutId id="2147491505" r:id="rId4"/>
    <p:sldLayoutId id="2147491506" r:id="rId5"/>
    <p:sldLayoutId id="2147491507" r:id="rId6"/>
    <p:sldLayoutId id="2147491508" r:id="rId7"/>
    <p:sldLayoutId id="2147491509" r:id="rId8"/>
    <p:sldLayoutId id="2147491510" r:id="rId9"/>
    <p:sldLayoutId id="2147491511" r:id="rId10"/>
    <p:sldLayoutId id="2147491512" r:id="rId11"/>
    <p:sldLayoutId id="2147491513" r:id="rId12"/>
    <p:sldLayoutId id="2147491514" r:id="rId13"/>
    <p:sldLayoutId id="2147491515" r:id="rId14"/>
    <p:sldLayoutId id="2147491516" r:id="rId15"/>
    <p:sldLayoutId id="2147491517" r:id="rId16"/>
    <p:sldLayoutId id="214749151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5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20" r:id="rId1"/>
    <p:sldLayoutId id="2147491521" r:id="rId2"/>
    <p:sldLayoutId id="2147491522" r:id="rId3"/>
    <p:sldLayoutId id="2147491523" r:id="rId4"/>
    <p:sldLayoutId id="2147491524" r:id="rId5"/>
    <p:sldLayoutId id="2147491525" r:id="rId6"/>
    <p:sldLayoutId id="2147491526" r:id="rId7"/>
    <p:sldLayoutId id="2147491527" r:id="rId8"/>
    <p:sldLayoutId id="2147491528" r:id="rId9"/>
    <p:sldLayoutId id="2147491529" r:id="rId10"/>
    <p:sldLayoutId id="2147491530" r:id="rId11"/>
    <p:sldLayoutId id="2147491531" r:id="rId12"/>
    <p:sldLayoutId id="2147491532" r:id="rId13"/>
    <p:sldLayoutId id="2147491533" r:id="rId14"/>
    <p:sldLayoutId id="2147491534" r:id="rId15"/>
    <p:sldLayoutId id="2147491535" r:id="rId16"/>
    <p:sldLayoutId id="214749153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2024-04-11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2024-04-11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2024-04-11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7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4" r:id="rId1"/>
    <p:sldLayoutId id="2147491455" r:id="rId2"/>
    <p:sldLayoutId id="2147491456" r:id="rId3"/>
    <p:sldLayoutId id="2147491457" r:id="rId4"/>
    <p:sldLayoutId id="2147491458" r:id="rId5"/>
    <p:sldLayoutId id="2147491459" r:id="rId6"/>
    <p:sldLayoutId id="2147491460" r:id="rId7"/>
    <p:sldLayoutId id="2147491461" r:id="rId8"/>
    <p:sldLayoutId id="2147491462" r:id="rId9"/>
    <p:sldLayoutId id="2147491463" r:id="rId10"/>
    <p:sldLayoutId id="2147491464" r:id="rId11"/>
    <p:sldLayoutId id="2147491465" r:id="rId12"/>
    <p:sldLayoutId id="2147491466" r:id="rId13"/>
    <p:sldLayoutId id="2147491467" r:id="rId14"/>
    <p:sldLayoutId id="2147491468" r:id="rId15"/>
    <p:sldLayoutId id="2147491469" r:id="rId16"/>
    <p:sldLayoutId id="21474914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23456"/>
            <a:ext cx="12191999" cy="47551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최고 최고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예수님최고</a:t>
            </a:r>
            <a:endParaRPr lang="en-US" altLang="ko-KR" sz="60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사랑 사랑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예수님사랑</a:t>
            </a:r>
            <a:endParaRPr lang="en-US" altLang="ko-KR" sz="60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내마음은</a:t>
            </a: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결심했어요 </a:t>
            </a:r>
            <a:r>
              <a:rPr lang="ko-KR" altLang="en-US" sz="6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최고라고</a:t>
            </a:r>
            <a:endParaRPr lang="en-US" altLang="ko-KR" sz="6000" dirty="0" smtClean="0">
              <a:solidFill>
                <a:srgbClr val="FF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내마음은</a:t>
            </a:r>
            <a:r>
              <a:rPr lang="ko-KR" altLang="en-US" sz="60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결심했어요 </a:t>
            </a:r>
            <a:r>
              <a:rPr lang="ko-KR" altLang="en-US" sz="6000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사랑해</a:t>
            </a:r>
            <a:endParaRPr lang="en-US" altLang="ko-KR" sz="6600" dirty="0" smtClean="0">
              <a:solidFill>
                <a:srgbClr val="FF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23648" y="154954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최고 최고 예수님 최고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521388" y="-165463"/>
            <a:ext cx="4180518" cy="44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18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09" y="4529428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217459" y="4687687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28" y="162707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은혜 더 깨닫게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1400" dirty="0" smtClean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</a:t>
            </a:r>
            <a:r>
              <a:rPr lang="ko-KR" altLang="en-US" sz="6000" dirty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큰 사랑 갚을 수 없는</a:t>
            </a:r>
            <a:endParaRPr lang="en-US" altLang="ko-KR" sz="6000" dirty="0">
              <a:solidFill>
                <a:srgbClr val="0070C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0070C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은혜로 따뜻하게 품게 해주세요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7374" y="4837720"/>
            <a:ext cx="3293129" cy="19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안에서</a:t>
            </a:r>
            <a:endParaRPr lang="en-US" altLang="ko-KR" sz="6000" dirty="0" smtClean="0">
              <a:solidFill>
                <a:srgbClr val="31A274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아름답게 </a:t>
            </a:r>
            <a:r>
              <a:rPr lang="ko-KR" altLang="en-US" sz="6000" dirty="0" smtClean="0">
                <a:solidFill>
                  <a:srgbClr val="31A274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어울려</a:t>
            </a:r>
            <a:endParaRPr lang="en-US" altLang="ko-KR" sz="6000" dirty="0" smtClean="0">
              <a:solidFill>
                <a:srgbClr val="31A274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endParaRPr lang="en-US" altLang="ko-KR" sz="2000" dirty="0">
              <a:solidFill>
                <a:prstClr val="black">
                  <a:lumMod val="65000"/>
                  <a:lumOff val="35000"/>
                </a:prst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볼 때마다</a:t>
            </a:r>
            <a:r>
              <a:rPr lang="en-US" altLang="ko-KR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하늘 소망</a:t>
            </a:r>
            <a:endParaRPr lang="en-US" altLang="ko-KR" sz="6000" dirty="0">
              <a:solidFill>
                <a:srgbClr val="537D0B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</a:t>
            </a:r>
            <a:r>
              <a:rPr lang="en-US" altLang="ko-KR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srgbClr val="537D0B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 수 있게 해주세요 </a:t>
            </a:r>
            <a:endParaRPr lang="en-US" altLang="ko-KR" sz="6000" dirty="0" smtClean="0">
              <a:solidFill>
                <a:srgbClr val="537D0B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74" y="4837720"/>
            <a:ext cx="3293129" cy="19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0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4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우리가 두 손 모아 기도해요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4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</a:t>
            </a:r>
            <a:r>
              <a:rPr lang="ko-KR" altLang="en-US" sz="4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예수님께 나의 마음을 드려요</a:t>
            </a:r>
            <a:endParaRPr lang="en-US" altLang="ko-KR" sz="4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28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4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4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4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우리가 두 손 모아 기도해요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4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</a:t>
            </a:r>
            <a:r>
              <a:rPr lang="ko-KR" altLang="en-US" sz="4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예수님께 나의 마음을 드려요</a:t>
            </a:r>
            <a:endParaRPr lang="en-US" altLang="ko-KR" sz="44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607056" y="2403565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005943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29949" y="81114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1450170"/>
            <a:ext cx="11634651" cy="4545925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altLang="ko-KR" sz="11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사자가 이르시되</a:t>
            </a:r>
            <a:r>
              <a:rPr lang="en-US" altLang="ko-K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 아이에게 네 손을 대지 말라 </a:t>
            </a:r>
            <a:endParaRPr lang="en-US" altLang="ko-KR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그에게</a:t>
            </a:r>
            <a:r>
              <a:rPr lang="en-US" altLang="ko-KR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아무 일도 하지 말라 네가 네 아들 </a:t>
            </a:r>
            <a:endParaRPr lang="en-US" altLang="ko-KR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네 독자까지도</a:t>
            </a:r>
            <a:r>
              <a:rPr lang="en-US" altLang="ko-K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내게 아끼지 아니하였으니 </a:t>
            </a:r>
            <a:endParaRPr lang="en-US" altLang="ko-KR" sz="4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이제야 네가 하나님을 경외하는 줄을 아노라</a:t>
            </a:r>
            <a:endParaRPr lang="en-US" altLang="ko-KR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2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22</a:t>
            </a:r>
            <a:r>
              <a:rPr lang="ko-KR" altLang="en-US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ko-KR" altLang="en-US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 </a:t>
            </a:r>
            <a:r>
              <a:rPr lang="en-US" altLang="ko-KR" sz="28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7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죄의 삯은 사망이요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은사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는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그리스도의 예수</a:t>
            </a:r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 안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 있는 </a:t>
            </a:r>
            <a:r>
              <a:rPr lang="ko-KR" altLang="en-US" sz="7200" b="1" dirty="0" smtClean="0">
                <a:ln w="0"/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영생</a:t>
            </a:r>
            <a:r>
              <a:rPr lang="ko-KR" altLang="en-US" sz="7200" b="1" dirty="0" smtClean="0">
                <a:ln w="0"/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이니라</a:t>
            </a:r>
            <a:endParaRPr lang="en-US" altLang="ko-KR" sz="4000" b="1" dirty="0" smtClean="0">
              <a:ln/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로마서 </a:t>
            </a:r>
            <a:r>
              <a:rPr lang="en-US" altLang="ko-KR" sz="3600" b="1" dirty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  <p:sp>
        <p:nvSpPr>
          <p:cNvPr id="6" name="하트 5"/>
          <p:cNvSpPr/>
          <p:nvPr/>
        </p:nvSpPr>
        <p:spPr>
          <a:xfrm>
            <a:off x="3219489" y="2594891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3439020" y="2594890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3658551" y="2597615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3257320" y="3673038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하트 14"/>
          <p:cNvSpPr/>
          <p:nvPr/>
        </p:nvSpPr>
        <p:spPr>
          <a:xfrm>
            <a:off x="3472385" y="3673037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하트 15"/>
          <p:cNvSpPr/>
          <p:nvPr/>
        </p:nvSpPr>
        <p:spPr>
          <a:xfrm>
            <a:off x="3691458" y="3659943"/>
            <a:ext cx="204914" cy="180153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48343" y="69670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01" y="600892"/>
            <a:ext cx="11530149" cy="609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싱글싱글 벙글벙글 벙글벙글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70C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Cre초코쿠키 C" panose="02020603020101020101" pitchFamily="18" charset="-127"/>
                <a:ea typeface="Cre초코쿠키 C" panose="02020603020101020101" pitchFamily="18" charset="-127"/>
              </a:rPr>
              <a:t> 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우리모두 고개들려 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(</a:t>
            </a:r>
            <a:r>
              <a:rPr lang="ko-KR" altLang="en-US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샥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)</a:t>
            </a:r>
          </a:p>
          <a:p>
            <a:endParaRPr lang="en-US" altLang="ko-KR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싱글싱글 벙글벙글 벙글벙글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옆친구와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인사해요 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(</a:t>
            </a:r>
            <a:r>
              <a:rPr lang="ko-KR" altLang="en-US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안녕하세요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)</a:t>
            </a:r>
          </a:p>
          <a:p>
            <a:endParaRPr lang="en-US" altLang="ko-KR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라라라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벙글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싱글벙글해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라라라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벙글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14967C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싱글벙글해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14967C">
                  <a:lumMod val="75000"/>
                </a:srgb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1"/>
            <a:endParaRPr lang="en-US" altLang="ko-KR" sz="1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250957" y="5085653"/>
            <a:ext cx="1829078" cy="16092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434664" y="434827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3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8657</TotalTime>
  <Words>545</Words>
  <Application>Microsoft Office PowerPoint</Application>
  <PresentationFormat>와이드스크린</PresentationFormat>
  <Paragraphs>171</Paragraphs>
  <Slides>38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38</vt:i4>
      </vt:variant>
    </vt:vector>
  </HeadingPairs>
  <TitlesOfParts>
    <vt:vector size="64" baseType="lpstr">
      <vt:lpstr>210 러블리베이비 R</vt:lpstr>
      <vt:lpstr>210 하얀분필 B</vt:lpstr>
      <vt:lpstr>Cre초코쿠키 C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이온</vt:lpstr>
      <vt:lpstr>2_이온</vt:lpstr>
      <vt:lpstr>5_이온</vt:lpstr>
      <vt:lpstr>4_슬라이스</vt:lpstr>
      <vt:lpstr>슬라이스</vt:lpstr>
      <vt:lpstr>2_슬라이스</vt:lpstr>
      <vt:lpstr>3_슬라이스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1495</cp:revision>
  <dcterms:created xsi:type="dcterms:W3CDTF">2021-01-04T13:13:52Z</dcterms:created>
  <dcterms:modified xsi:type="dcterms:W3CDTF">2024-04-11T13:25:04Z</dcterms:modified>
</cp:coreProperties>
</file>