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7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9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0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1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2.xml" ContentType="application/vnd.openxmlformats-officedocument.theme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theme/theme13.xml" ContentType="application/vnd.openxmlformats-officedocument.theme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  <p:sldMasterId id="2147484311" r:id="rId2"/>
    <p:sldMasterId id="2147485525" r:id="rId3"/>
    <p:sldMasterId id="2147485729" r:id="rId4"/>
    <p:sldMasterId id="2147489622" r:id="rId5"/>
    <p:sldMasterId id="2147491193" r:id="rId6"/>
    <p:sldMasterId id="2147491585" r:id="rId7"/>
    <p:sldMasterId id="2147491778" r:id="rId8"/>
    <p:sldMasterId id="2147491850" r:id="rId9"/>
    <p:sldMasterId id="2147491874" r:id="rId10"/>
    <p:sldMasterId id="2147491940" r:id="rId11"/>
    <p:sldMasterId id="2147492000" r:id="rId12"/>
    <p:sldMasterId id="2147492018" r:id="rId13"/>
    <p:sldMasterId id="2147492030" r:id="rId14"/>
  </p:sldMasterIdLst>
  <p:notesMasterIdLst>
    <p:notesMasterId r:id="rId55"/>
  </p:notesMasterIdLst>
  <p:sldIdLst>
    <p:sldId id="2300" r:id="rId15"/>
    <p:sldId id="925" r:id="rId16"/>
    <p:sldId id="2571" r:id="rId17"/>
    <p:sldId id="2572" r:id="rId18"/>
    <p:sldId id="2468" r:id="rId19"/>
    <p:sldId id="2512" r:id="rId20"/>
    <p:sldId id="2584" r:id="rId21"/>
    <p:sldId id="2585" r:id="rId22"/>
    <p:sldId id="2586" r:id="rId23"/>
    <p:sldId id="2587" r:id="rId24"/>
    <p:sldId id="2513" r:id="rId25"/>
    <p:sldId id="2588" r:id="rId26"/>
    <p:sldId id="2576" r:id="rId27"/>
    <p:sldId id="2577" r:id="rId28"/>
    <p:sldId id="2578" r:id="rId29"/>
    <p:sldId id="2579" r:id="rId30"/>
    <p:sldId id="393" r:id="rId31"/>
    <p:sldId id="2501" r:id="rId32"/>
    <p:sldId id="2502" r:id="rId33"/>
    <p:sldId id="413" r:id="rId34"/>
    <p:sldId id="414" r:id="rId35"/>
    <p:sldId id="2194" r:id="rId36"/>
    <p:sldId id="416" r:id="rId37"/>
    <p:sldId id="2503" r:id="rId38"/>
    <p:sldId id="2504" r:id="rId39"/>
    <p:sldId id="2505" r:id="rId40"/>
    <p:sldId id="2506" r:id="rId41"/>
    <p:sldId id="359" r:id="rId42"/>
    <p:sldId id="533" r:id="rId43"/>
    <p:sldId id="941" r:id="rId44"/>
    <p:sldId id="2374" r:id="rId45"/>
    <p:sldId id="332" r:id="rId46"/>
    <p:sldId id="333" r:id="rId47"/>
    <p:sldId id="334" r:id="rId48"/>
    <p:sldId id="335" r:id="rId49"/>
    <p:sldId id="338" r:id="rId50"/>
    <p:sldId id="329" r:id="rId51"/>
    <p:sldId id="330" r:id="rId52"/>
    <p:sldId id="331" r:id="rId53"/>
    <p:sldId id="336" r:id="rId5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1CC"/>
    <a:srgbClr val="0066FF"/>
    <a:srgbClr val="3737FF"/>
    <a:srgbClr val="1ADA63"/>
    <a:srgbClr val="3333FF"/>
    <a:srgbClr val="F87F34"/>
    <a:srgbClr val="0000CC"/>
    <a:srgbClr val="FFFFCC"/>
    <a:srgbClr val="FFCCFF"/>
    <a:srgbClr val="02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4657" autoAdjust="0"/>
  </p:normalViewPr>
  <p:slideViewPr>
    <p:cSldViewPr snapToGrid="0">
      <p:cViewPr varScale="1">
        <p:scale>
          <a:sx n="108" d="100"/>
          <a:sy n="108" d="100"/>
        </p:scale>
        <p:origin x="270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35AE0-FB02-4300-A841-9B27FB5C7BFC}" type="datetimeFigureOut">
              <a:rPr lang="ko-KR" altLang="en-US" smtClean="0"/>
              <a:t>2024-08-31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41990-1E19-4EE1-9A29-990A7A8EFC7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9392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7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790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0199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10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3838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4685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2301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37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0020305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38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9771855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39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711180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8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400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9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093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10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675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11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032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12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509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13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638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576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654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2024-08-31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3447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2024-08-31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40145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40850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14999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78471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50864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04994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79626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62697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95624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36076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078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2024-08-31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278277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66067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85492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31970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14860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28872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68667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2024-08-31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325852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2024-08-31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547524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2024-08-31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46353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7"/>
            <a:ext cx="4937760" cy="4023359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2024-08-31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38142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2024-08-31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250422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2867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2024-08-31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033877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2024-08-31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8316436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2024-08-31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2603762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650" y="731520"/>
            <a:ext cx="6679191" cy="5257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E0A755C0-ECF6-48CC-BAE5-F70C1E0C6540}" type="datetimeFigureOut">
              <a:rPr lang="ko-KR" altLang="en-US" smtClean="0"/>
              <a:pPr/>
              <a:t>2024-08-31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ko-KR" altLang="en-US" dirty="0">
              <a:solidFill>
                <a:srgbClr val="5E5E5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5E5E5E"/>
                </a:solidFill>
              </a:rPr>
              <a:pPr/>
              <a:t>‹#›</a:t>
            </a:fld>
            <a:endParaRPr lang="ko-KR" altLang="en-US" dirty="0">
              <a:solidFill>
                <a:srgbClr val="5E5E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48428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936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907024"/>
            <a:ext cx="1011936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2024-08-31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1835242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2024-08-31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7128679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4780"/>
            <a:ext cx="2628900" cy="5757421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9"/>
            <a:ext cx="7734300" cy="5757420"/>
          </a:xfrm>
        </p:spPr>
        <p:txBody>
          <a:bodyPr vert="eaVert" lIns="45720" tIns="0" rIns="45720" bIns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2024-08-31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0246120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2024-08-31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95490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2024-08-31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4539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2024-08-31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641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2024-08-31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370403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2024-08-31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07731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2024-08-31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85756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2024-08-31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91304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2024-08-31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32072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2024-08-31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25433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2024-08-31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90488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2024-08-31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12465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2024-08-31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22807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2024-08-31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535850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2024-08-31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678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2024-08-31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822192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2024-08-31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84090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2024-08-31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34274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2024-08-31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69004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2024-08-31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39619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2024-08-31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3562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2024-08-31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55102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2024-08-31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89552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2024-08-31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75368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2024-08-31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1825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2024-08-31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216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2024-08-31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632613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2024-08-31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2137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2024-08-31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00684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2024-08-31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85234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2024-08-31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78901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2024-08-31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95394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2024-08-31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661586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2024-08-31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63260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2024-08-31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418690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2024-08-31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1010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2024-08-31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5456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2024-08-31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701944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2024-08-31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06162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82176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76779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94172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20174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28737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80826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80265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62994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989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2024-08-31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166595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65788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2828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2024-08-31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055146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2024-08-31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92581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2024-08-31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57751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2024-08-31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50394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2024-08-31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14064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2024-08-31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715049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2024-08-31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30006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2024-08-31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8122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2024-08-31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989424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2024-08-31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68151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2024-08-31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40477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2024-08-31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18636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2024-08-31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7710562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2024-08-31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75026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2024-08-31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476173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2024-08-31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927104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2024-08-31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694888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2024-08-31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1902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2024-08-31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0720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2024-08-31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1827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2024-08-31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6518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2024-08-31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1668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2024-08-31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22346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5659513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7566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142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857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2533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500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101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2024-08-31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86625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5634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390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7076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34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6167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97876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360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9472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1919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069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2024-08-31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79667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5050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2070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415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486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9445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14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5759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0055479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2024-08-31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2898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2024-08-31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81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2024-08-31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1948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2024-08-31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9704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2024-08-31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1936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2024-08-31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485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2024-08-31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3019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2024-08-31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모서리가 둥근 직사각형 4"/>
          <p:cNvSpPr/>
          <p:nvPr userDrawn="1"/>
        </p:nvSpPr>
        <p:spPr>
          <a:xfrm>
            <a:off x="6728855" y="3518807"/>
            <a:ext cx="3777343" cy="1020536"/>
          </a:xfrm>
          <a:prstGeom prst="roundRect">
            <a:avLst/>
          </a:prstGeom>
          <a:solidFill>
            <a:srgbClr val="FFFF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6" name="모서리가 둥근 직사각형 5"/>
          <p:cNvSpPr/>
          <p:nvPr userDrawn="1"/>
        </p:nvSpPr>
        <p:spPr>
          <a:xfrm>
            <a:off x="11219213" y="0"/>
            <a:ext cx="842160" cy="677636"/>
          </a:xfrm>
          <a:prstGeom prst="roundRect">
            <a:avLst/>
          </a:prstGeom>
          <a:solidFill>
            <a:srgbClr val="FFFF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prstClr val="white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909" y="412298"/>
            <a:ext cx="963385" cy="7225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33161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2024-08-31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2305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dirty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2024-08-31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2639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2024-08-31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6699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2024-08-31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1648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329107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2024-08-31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649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2024-08-31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1180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2024-08-31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7004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2024-08-31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2280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2024-08-31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3516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2024-08-31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6821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2024-08-31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6846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2024-08-31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0988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2024-08-31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8881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2024-08-31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81987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2024-08-31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539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2024-08-31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99811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2024-08-31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08944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2024-08-31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350096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2024-08-31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7814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2024-08-31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16449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2024-08-31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0769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2024-08-31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20068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2024-08-31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2756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44621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67431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980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2024-08-31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04790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22846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1294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86596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6637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9407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54268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2024-08-31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6287708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2024-08-31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17028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2024-08-31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53089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2024-08-31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4290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dirty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2024-08-31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3884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2024-08-31</a:t>
            </a:fld>
            <a:endParaRPr lang="ko-KR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1953042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2024-08-31</a:t>
            </a:fld>
            <a:endParaRPr lang="ko-KR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8294760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43759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57475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64736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64732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0641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89041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71382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425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slideLayout" Target="../slideLayouts/slideLayout139.xml"/><Relationship Id="rId18" Type="http://schemas.openxmlformats.org/officeDocument/2006/relationships/theme" Target="../theme/theme11.xml"/><Relationship Id="rId3" Type="http://schemas.openxmlformats.org/officeDocument/2006/relationships/slideLayout" Target="../slideLayouts/slideLayout129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38.xml"/><Relationship Id="rId17" Type="http://schemas.openxmlformats.org/officeDocument/2006/relationships/slideLayout" Target="../slideLayouts/slideLayout143.xml"/><Relationship Id="rId2" Type="http://schemas.openxmlformats.org/officeDocument/2006/relationships/slideLayout" Target="../slideLayouts/slideLayout128.xml"/><Relationship Id="rId16" Type="http://schemas.openxmlformats.org/officeDocument/2006/relationships/slideLayout" Target="../slideLayouts/slideLayout142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36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Relationship Id="rId14" Type="http://schemas.openxmlformats.org/officeDocument/2006/relationships/slideLayout" Target="../slideLayouts/slideLayout140.xml"/><Relationship Id="rId22" Type="http://schemas.openxmlformats.org/officeDocument/2006/relationships/image" Target="../media/image7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slideLayout" Target="../slideLayouts/slideLayout156.xml"/><Relationship Id="rId18" Type="http://schemas.openxmlformats.org/officeDocument/2006/relationships/theme" Target="../theme/theme12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55.xml"/><Relationship Id="rId17" Type="http://schemas.openxmlformats.org/officeDocument/2006/relationships/slideLayout" Target="../slideLayouts/slideLayout160.xml"/><Relationship Id="rId2" Type="http://schemas.openxmlformats.org/officeDocument/2006/relationships/slideLayout" Target="../slideLayouts/slideLayout145.xml"/><Relationship Id="rId16" Type="http://schemas.openxmlformats.org/officeDocument/2006/relationships/slideLayout" Target="../slideLayouts/slideLayout159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5" Type="http://schemas.openxmlformats.org/officeDocument/2006/relationships/slideLayout" Target="../slideLayouts/slideLayout15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slideLayout" Target="../slideLayouts/slideLayout157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8.xml"/><Relationship Id="rId13" Type="http://schemas.openxmlformats.org/officeDocument/2006/relationships/image" Target="../media/image11.jpg"/><Relationship Id="rId3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7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Relationship Id="rId11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64.xml"/><Relationship Id="rId9" Type="http://schemas.openxmlformats.org/officeDocument/2006/relationships/slideLayout" Target="../slideLayouts/slideLayout169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9.xml"/><Relationship Id="rId13" Type="http://schemas.openxmlformats.org/officeDocument/2006/relationships/slideLayout" Target="../slideLayouts/slideLayout184.xml"/><Relationship Id="rId18" Type="http://schemas.openxmlformats.org/officeDocument/2006/relationships/theme" Target="../theme/theme14.xml"/><Relationship Id="rId3" Type="http://schemas.openxmlformats.org/officeDocument/2006/relationships/slideLayout" Target="../slideLayouts/slideLayout174.xml"/><Relationship Id="rId7" Type="http://schemas.openxmlformats.org/officeDocument/2006/relationships/slideLayout" Target="../slideLayouts/slideLayout178.xml"/><Relationship Id="rId12" Type="http://schemas.openxmlformats.org/officeDocument/2006/relationships/slideLayout" Target="../slideLayouts/slideLayout183.xml"/><Relationship Id="rId17" Type="http://schemas.openxmlformats.org/officeDocument/2006/relationships/slideLayout" Target="../slideLayouts/slideLayout188.xml"/><Relationship Id="rId2" Type="http://schemas.openxmlformats.org/officeDocument/2006/relationships/slideLayout" Target="../slideLayouts/slideLayout173.xml"/><Relationship Id="rId16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7.xml"/><Relationship Id="rId11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76.xml"/><Relationship Id="rId15" Type="http://schemas.openxmlformats.org/officeDocument/2006/relationships/slideLayout" Target="../slideLayouts/slideLayout186.xml"/><Relationship Id="rId10" Type="http://schemas.openxmlformats.org/officeDocument/2006/relationships/slideLayout" Target="../slideLayouts/slideLayout181.xml"/><Relationship Id="rId4" Type="http://schemas.openxmlformats.org/officeDocument/2006/relationships/slideLayout" Target="../slideLayouts/slideLayout175.xml"/><Relationship Id="rId9" Type="http://schemas.openxmlformats.org/officeDocument/2006/relationships/slideLayout" Target="../slideLayouts/slideLayout180.xml"/><Relationship Id="rId14" Type="http://schemas.openxmlformats.org/officeDocument/2006/relationships/slideLayout" Target="../slideLayouts/slideLayout18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1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Relationship Id="rId22" Type="http://schemas.openxmlformats.org/officeDocument/2006/relationships/image" Target="../media/image7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79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slideLayout" Target="../slideLayouts/slideLayout93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86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Relationship Id="rId22" Type="http://schemas.openxmlformats.org/officeDocument/2006/relationships/image" Target="../media/image7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image" Target="../media/image9.jpg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2024-08-31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847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79" y="1845734"/>
            <a:ext cx="100584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pPr/>
              <a:t>2024-08-31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9158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875" r:id="rId1"/>
    <p:sldLayoutId id="2147491876" r:id="rId2"/>
    <p:sldLayoutId id="2147491877" r:id="rId3"/>
    <p:sldLayoutId id="2147491878" r:id="rId4"/>
    <p:sldLayoutId id="2147491879" r:id="rId5"/>
    <p:sldLayoutId id="2147491880" r:id="rId6"/>
    <p:sldLayoutId id="2147491881" r:id="rId7"/>
    <p:sldLayoutId id="2147491882" r:id="rId8"/>
    <p:sldLayoutId id="2147491883" r:id="rId9"/>
    <p:sldLayoutId id="2147491884" r:id="rId10"/>
    <p:sldLayoutId id="2147491885" r:id="rId11"/>
  </p:sldLayoutIdLst>
  <p:txStyles>
    <p:titleStyle>
      <a:lvl1pPr algn="l" defTabSz="914400" rtl="0" eaLnBrk="1" latinLnBrk="1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1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2024-08-31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1271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941" r:id="rId1"/>
    <p:sldLayoutId id="2147491942" r:id="rId2"/>
    <p:sldLayoutId id="2147491943" r:id="rId3"/>
    <p:sldLayoutId id="2147491944" r:id="rId4"/>
    <p:sldLayoutId id="2147491945" r:id="rId5"/>
    <p:sldLayoutId id="2147491946" r:id="rId6"/>
    <p:sldLayoutId id="2147491947" r:id="rId7"/>
    <p:sldLayoutId id="2147491948" r:id="rId8"/>
    <p:sldLayoutId id="2147491949" r:id="rId9"/>
    <p:sldLayoutId id="2147491950" r:id="rId10"/>
    <p:sldLayoutId id="2147491951" r:id="rId11"/>
    <p:sldLayoutId id="2147491952" r:id="rId12"/>
    <p:sldLayoutId id="2147491953" r:id="rId13"/>
    <p:sldLayoutId id="2147491954" r:id="rId14"/>
    <p:sldLayoutId id="2147491955" r:id="rId15"/>
    <p:sldLayoutId id="2147491956" r:id="rId16"/>
    <p:sldLayoutId id="2147491957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2024-08-31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8911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2001" r:id="rId1"/>
    <p:sldLayoutId id="2147492002" r:id="rId2"/>
    <p:sldLayoutId id="2147492003" r:id="rId3"/>
    <p:sldLayoutId id="2147492004" r:id="rId4"/>
    <p:sldLayoutId id="2147492005" r:id="rId5"/>
    <p:sldLayoutId id="2147492006" r:id="rId6"/>
    <p:sldLayoutId id="2147492007" r:id="rId7"/>
    <p:sldLayoutId id="2147492008" r:id="rId8"/>
    <p:sldLayoutId id="2147492009" r:id="rId9"/>
    <p:sldLayoutId id="2147492010" r:id="rId10"/>
    <p:sldLayoutId id="2147492011" r:id="rId11"/>
    <p:sldLayoutId id="2147492012" r:id="rId12"/>
    <p:sldLayoutId id="2147492013" r:id="rId13"/>
    <p:sldLayoutId id="2147492014" r:id="rId14"/>
    <p:sldLayoutId id="2147492015" r:id="rId15"/>
    <p:sldLayoutId id="2147492016" r:id="rId16"/>
    <p:sldLayoutId id="2147492017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929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019" r:id="rId1"/>
    <p:sldLayoutId id="2147492020" r:id="rId2"/>
    <p:sldLayoutId id="2147492021" r:id="rId3"/>
    <p:sldLayoutId id="2147492022" r:id="rId4"/>
    <p:sldLayoutId id="2147492023" r:id="rId5"/>
    <p:sldLayoutId id="2147492024" r:id="rId6"/>
    <p:sldLayoutId id="2147492025" r:id="rId7"/>
    <p:sldLayoutId id="2147492026" r:id="rId8"/>
    <p:sldLayoutId id="2147492027" r:id="rId9"/>
    <p:sldLayoutId id="2147492028" r:id="rId10"/>
    <p:sldLayoutId id="2147492029" r:id="rId11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2024-08-31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9903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2031" r:id="rId1"/>
    <p:sldLayoutId id="2147492032" r:id="rId2"/>
    <p:sldLayoutId id="2147492033" r:id="rId3"/>
    <p:sldLayoutId id="2147492034" r:id="rId4"/>
    <p:sldLayoutId id="2147492035" r:id="rId5"/>
    <p:sldLayoutId id="2147492036" r:id="rId6"/>
    <p:sldLayoutId id="2147492037" r:id="rId7"/>
    <p:sldLayoutId id="2147492038" r:id="rId8"/>
    <p:sldLayoutId id="2147492039" r:id="rId9"/>
    <p:sldLayoutId id="2147492040" r:id="rId10"/>
    <p:sldLayoutId id="2147492041" r:id="rId11"/>
    <p:sldLayoutId id="2147492042" r:id="rId12"/>
    <p:sldLayoutId id="2147492043" r:id="rId13"/>
    <p:sldLayoutId id="2147492044" r:id="rId14"/>
    <p:sldLayoutId id="2147492045" r:id="rId15"/>
    <p:sldLayoutId id="2147492046" r:id="rId16"/>
    <p:sldLayoutId id="2147492047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/>
              <a:t>2024-08-31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920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90612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19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26" r:id="rId1"/>
    <p:sldLayoutId id="2147485527" r:id="rId2"/>
    <p:sldLayoutId id="2147485528" r:id="rId3"/>
    <p:sldLayoutId id="2147485529" r:id="rId4"/>
    <p:sldLayoutId id="2147485530" r:id="rId5"/>
    <p:sldLayoutId id="2147485531" r:id="rId6"/>
    <p:sldLayoutId id="2147485532" r:id="rId7"/>
    <p:sldLayoutId id="2147485533" r:id="rId8"/>
    <p:sldLayoutId id="2147485534" r:id="rId9"/>
    <p:sldLayoutId id="2147485535" r:id="rId10"/>
    <p:sldLayoutId id="2147485536" r:id="rId11"/>
    <p:sldLayoutId id="2147490051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83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30" r:id="rId1"/>
    <p:sldLayoutId id="2147485731" r:id="rId2"/>
    <p:sldLayoutId id="2147485732" r:id="rId3"/>
    <p:sldLayoutId id="2147485733" r:id="rId4"/>
    <p:sldLayoutId id="2147485734" r:id="rId5"/>
    <p:sldLayoutId id="2147485735" r:id="rId6"/>
    <p:sldLayoutId id="2147485736" r:id="rId7"/>
    <p:sldLayoutId id="2147485737" r:id="rId8"/>
    <p:sldLayoutId id="2147485738" r:id="rId9"/>
    <p:sldLayoutId id="2147485739" r:id="rId10"/>
    <p:sldLayoutId id="2147485740" r:id="rId11"/>
    <p:sldLayoutId id="2147490050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2024-08-31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559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623" r:id="rId1"/>
    <p:sldLayoutId id="2147489624" r:id="rId2"/>
    <p:sldLayoutId id="2147489625" r:id="rId3"/>
    <p:sldLayoutId id="2147489626" r:id="rId4"/>
    <p:sldLayoutId id="2147489627" r:id="rId5"/>
    <p:sldLayoutId id="2147489628" r:id="rId6"/>
    <p:sldLayoutId id="2147489629" r:id="rId7"/>
    <p:sldLayoutId id="2147489630" r:id="rId8"/>
    <p:sldLayoutId id="2147489631" r:id="rId9"/>
    <p:sldLayoutId id="2147489632" r:id="rId10"/>
    <p:sldLayoutId id="2147489633" r:id="rId11"/>
    <p:sldLayoutId id="214748995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2024-08-31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1308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194" r:id="rId1"/>
    <p:sldLayoutId id="2147491195" r:id="rId2"/>
    <p:sldLayoutId id="2147491196" r:id="rId3"/>
    <p:sldLayoutId id="2147491197" r:id="rId4"/>
    <p:sldLayoutId id="2147491198" r:id="rId5"/>
    <p:sldLayoutId id="2147491199" r:id="rId6"/>
    <p:sldLayoutId id="2147491200" r:id="rId7"/>
    <p:sldLayoutId id="2147491201" r:id="rId8"/>
    <p:sldLayoutId id="2147491202" r:id="rId9"/>
    <p:sldLayoutId id="2147491203" r:id="rId10"/>
    <p:sldLayoutId id="2147491204" r:id="rId11"/>
    <p:sldLayoutId id="2147491205" r:id="rId12"/>
    <p:sldLayoutId id="2147491206" r:id="rId13"/>
    <p:sldLayoutId id="2147491207" r:id="rId14"/>
    <p:sldLayoutId id="2147491208" r:id="rId15"/>
    <p:sldLayoutId id="2147491209" r:id="rId16"/>
    <p:sldLayoutId id="2147491210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2024-08-31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335089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586" r:id="rId1"/>
    <p:sldLayoutId id="2147491587" r:id="rId2"/>
    <p:sldLayoutId id="2147491588" r:id="rId3"/>
    <p:sldLayoutId id="2147491589" r:id="rId4"/>
    <p:sldLayoutId id="2147491590" r:id="rId5"/>
    <p:sldLayoutId id="2147491591" r:id="rId6"/>
    <p:sldLayoutId id="2147491592" r:id="rId7"/>
    <p:sldLayoutId id="2147491593" r:id="rId8"/>
    <p:sldLayoutId id="2147491594" r:id="rId9"/>
    <p:sldLayoutId id="2147491595" r:id="rId10"/>
    <p:sldLayoutId id="2147491596" r:id="rId11"/>
    <p:sldLayoutId id="2147491597" r:id="rId12"/>
    <p:sldLayoutId id="2147491598" r:id="rId13"/>
    <p:sldLayoutId id="2147491599" r:id="rId14"/>
    <p:sldLayoutId id="2147491600" r:id="rId15"/>
    <p:sldLayoutId id="2147491601" r:id="rId16"/>
    <p:sldLayoutId id="2147491602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998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779" r:id="rId1"/>
    <p:sldLayoutId id="2147491780" r:id="rId2"/>
    <p:sldLayoutId id="2147491781" r:id="rId3"/>
    <p:sldLayoutId id="2147491782" r:id="rId4"/>
    <p:sldLayoutId id="2147491783" r:id="rId5"/>
    <p:sldLayoutId id="2147491784" r:id="rId6"/>
    <p:sldLayoutId id="2147491785" r:id="rId7"/>
    <p:sldLayoutId id="2147491786" r:id="rId8"/>
    <p:sldLayoutId id="2147491787" r:id="rId9"/>
    <p:sldLayoutId id="2147491788" r:id="rId10"/>
    <p:sldLayoutId id="2147491789" r:id="rId11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50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851" r:id="rId1"/>
    <p:sldLayoutId id="2147491852" r:id="rId2"/>
    <p:sldLayoutId id="2147491853" r:id="rId3"/>
    <p:sldLayoutId id="2147491854" r:id="rId4"/>
    <p:sldLayoutId id="2147491855" r:id="rId5"/>
    <p:sldLayoutId id="2147491856" r:id="rId6"/>
    <p:sldLayoutId id="2147491857" r:id="rId7"/>
    <p:sldLayoutId id="2147491858" r:id="rId8"/>
    <p:sldLayoutId id="2147491859" r:id="rId9"/>
    <p:sldLayoutId id="2147491860" r:id="rId10"/>
    <p:sldLayoutId id="2147491861" r:id="rId11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1.xml"/><Relationship Id="rId6" Type="http://schemas.openxmlformats.org/officeDocument/2006/relationships/image" Target="../media/image23.pn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1.xml"/><Relationship Id="rId6" Type="http://schemas.openxmlformats.org/officeDocument/2006/relationships/image" Target="../media/image25.png"/><Relationship Id="rId5" Type="http://schemas.openxmlformats.org/officeDocument/2006/relationships/image" Target="../media/image18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4.xml"/><Relationship Id="rId5" Type="http://schemas.openxmlformats.org/officeDocument/2006/relationships/image" Target="../media/image31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5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5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5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5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12332" y="1758357"/>
            <a:ext cx="11969578" cy="5278041"/>
          </a:xfrm>
          <a:prstGeom prst="round2Diag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800" dirty="0" smtClean="0">
                <a:solidFill>
                  <a:prstClr val="white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2024</a:t>
            </a:r>
            <a:r>
              <a:rPr lang="ko-KR" altLang="en-US" sz="8800" dirty="0" smtClean="0">
                <a:solidFill>
                  <a:prstClr val="white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년</a:t>
            </a:r>
            <a:endParaRPr lang="en-US" altLang="ko-KR" sz="8000" dirty="0" smtClean="0">
              <a:solidFill>
                <a:prstClr val="white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algn="ctr"/>
            <a:r>
              <a:rPr lang="ko-KR" altLang="en-US" sz="8800" dirty="0" smtClean="0">
                <a:solidFill>
                  <a:srgbClr val="FFFF0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현대교회 </a:t>
            </a:r>
            <a:r>
              <a:rPr lang="ko-KR" altLang="en-US" sz="8800" dirty="0" err="1" smtClean="0">
                <a:solidFill>
                  <a:srgbClr val="FFFF0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유치부</a:t>
            </a:r>
            <a:endParaRPr lang="en-US" altLang="ko-KR" sz="8800" dirty="0" smtClean="0">
              <a:solidFill>
                <a:srgbClr val="FFFF00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algn="ctr"/>
            <a:r>
              <a:rPr lang="ko-KR" altLang="en-US" sz="8800" dirty="0" smtClean="0">
                <a:solidFill>
                  <a:srgbClr val="FFCCFF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주일예배</a:t>
            </a:r>
            <a:endParaRPr lang="en-US" altLang="ko-KR" sz="8800" dirty="0" smtClean="0">
              <a:solidFill>
                <a:srgbClr val="FFCCFF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algn="ctr"/>
            <a:endParaRPr lang="en-US" altLang="ko-KR" sz="2000" dirty="0">
              <a:solidFill>
                <a:srgbClr val="FFFF00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algn="ctr"/>
            <a:endParaRPr lang="ko-KR" altLang="en-US" sz="2000" dirty="0">
              <a:solidFill>
                <a:srgbClr val="FFFF00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/>
          <a:srcRect l="7001" t="-648" r="10356" b="6141"/>
          <a:stretch/>
        </p:blipFill>
        <p:spPr>
          <a:xfrm>
            <a:off x="-288757" y="376717"/>
            <a:ext cx="5402179" cy="648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4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79011"/>
            <a:ext cx="1228164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하하호호</a:t>
            </a: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6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하하호호</a:t>
            </a: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웃으며 인사해</a:t>
            </a: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룰루랄라</a:t>
            </a: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6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룰루랄라</a:t>
            </a: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즐겁게 인사해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/>
          <a:srcRect l="6260" t="9065" r="4307" b="6106"/>
          <a:stretch/>
        </p:blipFill>
        <p:spPr>
          <a:xfrm>
            <a:off x="561994" y="167065"/>
            <a:ext cx="2675192" cy="27022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6287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50757" y="-141381"/>
            <a:ext cx="9526995" cy="600856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6600" dirty="0"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안녕</a:t>
            </a:r>
            <a:r>
              <a:rPr lang="en-US" altLang="ko-KR" sz="6600" dirty="0">
                <a:latin typeface="210 하얀분필 B" panose="02020603020101020101" pitchFamily="18" charset="-127"/>
                <a:ea typeface="210 하얀분필 B" panose="02020603020101020101" pitchFamily="18" charset="-127"/>
              </a:rPr>
              <a:t>!</a:t>
            </a:r>
            <a:r>
              <a:rPr lang="ko-KR" altLang="en-US" sz="6600" dirty="0">
                <a:latin typeface="210 하얀분필 B" panose="02020603020101020101" pitchFamily="18" charset="-127"/>
                <a:ea typeface="210 하얀분필 B" panose="02020603020101020101" pitchFamily="18" charset="-127"/>
              </a:rPr>
              <a:t> 친구야 정말 반가워</a:t>
            </a:r>
            <a:endParaRPr lang="en-US" altLang="ko-KR" sz="6600" dirty="0"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6600" dirty="0"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안녕</a:t>
            </a:r>
            <a:r>
              <a:rPr lang="en-US" altLang="ko-KR" sz="6600" dirty="0">
                <a:latin typeface="210 하얀분필 B" panose="02020603020101020101" pitchFamily="18" charset="-127"/>
                <a:ea typeface="210 하얀분필 B" panose="02020603020101020101" pitchFamily="18" charset="-127"/>
              </a:rPr>
              <a:t>!</a:t>
            </a:r>
            <a:r>
              <a:rPr lang="ko-KR" altLang="en-US" sz="6600" dirty="0">
                <a:latin typeface="210 하얀분필 B" panose="02020603020101020101" pitchFamily="18" charset="-127"/>
                <a:ea typeface="210 하얀분필 B" panose="02020603020101020101" pitchFamily="18" charset="-127"/>
              </a:rPr>
              <a:t> 친구야</a:t>
            </a:r>
            <a:r>
              <a:rPr lang="en-US" altLang="ko-KR" sz="6600" dirty="0">
                <a:latin typeface="210 하얀분필 B" panose="02020603020101020101" pitchFamily="18" charset="-127"/>
                <a:ea typeface="210 하얀분필 B" panose="02020603020101020101" pitchFamily="18" charset="-127"/>
              </a:rPr>
              <a:t> </a:t>
            </a:r>
            <a:r>
              <a:rPr lang="ko-KR" altLang="en-US" sz="6600" dirty="0"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보고 싶었어</a:t>
            </a:r>
            <a:endParaRPr lang="en-US" altLang="ko-KR" sz="6600" dirty="0"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6600" dirty="0">
                <a:solidFill>
                  <a:srgbClr val="FF51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하나님 사랑 </a:t>
            </a:r>
            <a:r>
              <a:rPr lang="ko-KR" altLang="en-US" sz="6600" dirty="0">
                <a:latin typeface="210 하얀분필 B" panose="02020603020101020101" pitchFamily="18" charset="-127"/>
                <a:ea typeface="210 하얀분필 B" panose="02020603020101020101" pitchFamily="18" charset="-127"/>
              </a:rPr>
              <a:t>꼭 꼭 꼭 꼭 담아서</a:t>
            </a:r>
            <a:endParaRPr lang="en-US" altLang="ko-KR" sz="6600" dirty="0"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6600" dirty="0">
                <a:solidFill>
                  <a:srgbClr val="FF51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너를 너를 너를 사랑해</a:t>
            </a:r>
            <a:endParaRPr lang="en-US" altLang="ko-KR" sz="6600" dirty="0">
              <a:solidFill>
                <a:srgbClr val="FF51CC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68711">
            <a:off x="7858179" y="4834750"/>
            <a:ext cx="4120551" cy="189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6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>
            <a:off x="-121068" y="292963"/>
            <a:ext cx="3888419" cy="7607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예수님만 믿으면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053737"/>
            <a:ext cx="12109142" cy="52629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lvl="1"/>
            <a:endParaRPr lang="en-US" altLang="ko-KR" sz="2800" dirty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DDDDDD">
                  <a:lumMod val="50000"/>
                </a:srgb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1"/>
            <a:r>
              <a:rPr lang="ko-KR" altLang="en-US" sz="60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          없어요 </a:t>
            </a:r>
            <a:r>
              <a:rPr lang="ko-KR" altLang="en-US" sz="60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없어요 </a:t>
            </a:r>
            <a:r>
              <a:rPr lang="ko-KR" altLang="en-US" sz="60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다른 </a:t>
            </a:r>
            <a:r>
              <a:rPr lang="ko-KR" altLang="en-US" sz="60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길은 </a:t>
            </a:r>
            <a:r>
              <a:rPr lang="ko-KR" altLang="en-US" sz="60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없어요</a:t>
            </a:r>
            <a:r>
              <a:rPr lang="en-US" altLang="ko-KR" sz="60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60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  </a:t>
            </a:r>
            <a:endParaRPr lang="en-US" altLang="ko-KR" sz="6000" dirty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00000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1"/>
            <a:r>
              <a:rPr lang="ko-KR" altLang="en-US" sz="60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          천국 가는 </a:t>
            </a:r>
            <a:r>
              <a:rPr lang="ko-KR" altLang="en-US" sz="60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다른 길은 </a:t>
            </a:r>
            <a:r>
              <a:rPr lang="ko-KR" altLang="en-US" sz="60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없어요  </a:t>
            </a:r>
            <a:endParaRPr lang="en-US" altLang="ko-KR" sz="6000" dirty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00000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1"/>
            <a:endParaRPr lang="en-US" altLang="ko-KR" sz="3600" dirty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DDDDDD">
                  <a:lumMod val="50000"/>
                </a:srgb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1"/>
            <a:r>
              <a:rPr lang="ko-KR" altLang="en-US" sz="60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          있어요 </a:t>
            </a:r>
            <a:r>
              <a:rPr lang="ko-KR" altLang="en-US" sz="60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있어요 </a:t>
            </a:r>
            <a:r>
              <a:rPr lang="ko-KR" altLang="en-US" sz="60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오직 </a:t>
            </a:r>
            <a:r>
              <a:rPr lang="ko-KR" altLang="en-US" sz="60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한 길 </a:t>
            </a:r>
            <a:r>
              <a:rPr lang="ko-KR" altLang="en-US" sz="60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있어요 </a:t>
            </a:r>
            <a:endParaRPr lang="en-US" altLang="ko-KR" sz="6000" dirty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00000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1"/>
            <a:r>
              <a:rPr lang="ko-KR" altLang="en-US" sz="60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          예수님만 </a:t>
            </a:r>
            <a:r>
              <a:rPr lang="ko-KR" altLang="en-US" sz="60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믿으세요 </a:t>
            </a:r>
            <a:r>
              <a:rPr lang="ko-KR" altLang="en-US" sz="60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아멘</a:t>
            </a:r>
            <a:r>
              <a:rPr lang="en-US" altLang="ko-KR" sz="60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! </a:t>
            </a:r>
            <a:endParaRPr lang="en-US" altLang="ko-KR" sz="6000" dirty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00000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endParaRPr lang="en-US" altLang="ko-KR" sz="3200" dirty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466C02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clrChange>
              <a:clrFrom>
                <a:srgbClr val="F9F9FB"/>
              </a:clrFrom>
              <a:clrTo>
                <a:srgbClr val="F9F9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4440">
            <a:off x="138305" y="2378072"/>
            <a:ext cx="2669612" cy="285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83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959666"/>
            <a:ext cx="12281647" cy="57942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endParaRPr lang="en-US" altLang="ko-KR" sz="5400" dirty="0" smtClean="0">
              <a:solidFill>
                <a:srgbClr val="002060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en-US" altLang="ko-KR" sz="5400" dirty="0">
                <a:solidFill>
                  <a:srgbClr val="00206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 </a:t>
            </a:r>
            <a:r>
              <a:rPr lang="en-US" altLang="ko-KR" sz="5400" dirty="0" smtClean="0">
                <a:solidFill>
                  <a:srgbClr val="00206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          </a:t>
            </a:r>
          </a:p>
          <a:p>
            <a:pPr marL="400050" lvl="1" indent="0">
              <a:spcBef>
                <a:spcPts val="600"/>
              </a:spcBef>
              <a:buClr>
                <a:srgbClr val="38540A"/>
              </a:buClr>
              <a:buFont typeface="Wingdings 3" charset="2"/>
              <a:buNone/>
            </a:pPr>
            <a:r>
              <a:rPr lang="ko-KR" altLang="en-US" sz="4800" dirty="0" smtClean="0">
                <a:solidFill>
                  <a:srgbClr val="00206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                                      </a:t>
            </a:r>
            <a:endParaRPr lang="en-US" altLang="ko-KR" sz="4800" dirty="0" smtClean="0">
              <a:solidFill>
                <a:srgbClr val="002060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>
              <a:spcBef>
                <a:spcPts val="600"/>
              </a:spcBef>
              <a:buClr>
                <a:srgbClr val="38540A"/>
              </a:buClr>
              <a:buFont typeface="Wingdings 3" charset="2"/>
              <a:buNone/>
            </a:pPr>
            <a:r>
              <a:rPr lang="en-US" altLang="ko-KR" sz="4800" dirty="0">
                <a:solidFill>
                  <a:srgbClr val="00206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 </a:t>
            </a:r>
            <a:r>
              <a:rPr lang="en-US" altLang="ko-KR" sz="4800" dirty="0" smtClean="0">
                <a:solidFill>
                  <a:srgbClr val="00206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                                     </a:t>
            </a:r>
            <a:r>
              <a:rPr lang="ko-KR" altLang="en-US" sz="5400" dirty="0" smtClean="0">
                <a:solidFill>
                  <a:srgbClr val="00206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예수님 </a:t>
            </a:r>
            <a:r>
              <a:rPr lang="ko-KR" altLang="en-US" sz="5400" dirty="0">
                <a:solidFill>
                  <a:srgbClr val="00206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따라 </a:t>
            </a:r>
            <a:r>
              <a:rPr lang="ko-KR" altLang="en-US" sz="5400" dirty="0" err="1" smtClean="0">
                <a:solidFill>
                  <a:srgbClr val="00206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콩콩콩콩</a:t>
            </a:r>
            <a:r>
              <a:rPr lang="ko-KR" altLang="en-US" sz="5400" dirty="0" smtClean="0">
                <a:solidFill>
                  <a:srgbClr val="00206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 </a:t>
            </a:r>
            <a:endParaRPr lang="en-US" altLang="ko-KR" sz="5400" dirty="0" smtClean="0">
              <a:solidFill>
                <a:srgbClr val="002060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>
              <a:spcBef>
                <a:spcPts val="600"/>
              </a:spcBef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rgbClr val="00206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                                  예수님 </a:t>
            </a:r>
            <a:r>
              <a:rPr lang="ko-KR" altLang="en-US" sz="5400" dirty="0">
                <a:solidFill>
                  <a:srgbClr val="00206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따라 </a:t>
            </a:r>
            <a:r>
              <a:rPr lang="ko-KR" altLang="en-US" sz="5400" dirty="0" err="1" smtClean="0">
                <a:solidFill>
                  <a:srgbClr val="00206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쿵쿵쿵쿵</a:t>
            </a:r>
            <a:endParaRPr lang="ko-KR" altLang="en-US" sz="2800" dirty="0" smtClean="0">
              <a:solidFill>
                <a:srgbClr val="002060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>
              <a:spcBef>
                <a:spcPts val="600"/>
              </a:spcBef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rgbClr val="00206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                                  따라 따라 예수님 따라 </a:t>
            </a:r>
            <a:endParaRPr lang="en-US" altLang="ko-KR" sz="5400" dirty="0" smtClean="0">
              <a:solidFill>
                <a:srgbClr val="002060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>
              <a:spcBef>
                <a:spcPts val="600"/>
              </a:spcBef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rgbClr val="00206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                                  말씀 </a:t>
            </a:r>
            <a:r>
              <a:rPr lang="ko-KR" altLang="en-US" sz="5400" dirty="0">
                <a:solidFill>
                  <a:srgbClr val="00206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따라 걸어가요</a:t>
            </a:r>
          </a:p>
          <a:p>
            <a:pPr marL="400050" lvl="1" indent="0">
              <a:spcBef>
                <a:spcPts val="600"/>
              </a:spcBef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rgbClr val="00206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                                  </a:t>
            </a:r>
            <a:r>
              <a:rPr lang="ko-KR" altLang="en-US" sz="5400" dirty="0" err="1" smtClean="0">
                <a:solidFill>
                  <a:srgbClr val="00206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따라따라</a:t>
            </a:r>
            <a:r>
              <a:rPr lang="ko-KR" altLang="en-US" sz="5400" dirty="0" smtClean="0">
                <a:solidFill>
                  <a:srgbClr val="00206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 예수님</a:t>
            </a:r>
            <a:endParaRPr lang="en-US" altLang="ko-KR" sz="5400" dirty="0" smtClean="0">
              <a:solidFill>
                <a:srgbClr val="002060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>
              <a:spcBef>
                <a:spcPts val="600"/>
              </a:spcBef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rgbClr val="00206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                                  따라 순종하며 걸어가요</a:t>
            </a:r>
            <a:endParaRPr lang="en-US" altLang="ko-KR" sz="5400" dirty="0" smtClean="0">
              <a:solidFill>
                <a:srgbClr val="002060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endParaRPr lang="en-US" altLang="ko-KR" sz="5400" dirty="0">
              <a:solidFill>
                <a:srgbClr val="002060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endParaRPr lang="en-US" altLang="ko-KR" sz="5400" dirty="0" smtClean="0">
              <a:solidFill>
                <a:srgbClr val="002060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endParaRPr lang="en-US" altLang="ko-KR" dirty="0" smtClean="0">
              <a:solidFill>
                <a:srgbClr val="002060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186235" y="59050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000" dirty="0" err="1" smtClean="0">
                <a:solidFill>
                  <a:prstClr val="black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따라따라</a:t>
            </a:r>
            <a:endParaRPr lang="ko-KR" altLang="en-US" sz="5400" dirty="0">
              <a:solidFill>
                <a:prstClr val="black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rcRect l="60000" t="23636" r="5057" b="27273"/>
          <a:stretch/>
        </p:blipFill>
        <p:spPr>
          <a:xfrm>
            <a:off x="0" y="2192867"/>
            <a:ext cx="5771660" cy="456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41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>
            <a:extLst>
              <a:ext uri="{FF2B5EF4-FFF2-40B4-BE49-F238E27FC236}">
                <a16:creationId xmlns="" xmlns:a16="http://schemas.microsoft.com/office/drawing/2014/main" id="{DD5291A2-76CC-61DA-FB40-52B846D9BFB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732" y="413187"/>
            <a:ext cx="3269683" cy="941285"/>
          </a:xfrm>
          <a:prstGeom prst="rect">
            <a:avLst/>
          </a:prstGeom>
        </p:spPr>
      </p:pic>
      <p:pic>
        <p:nvPicPr>
          <p:cNvPr id="10" name="PFE element 2">
            <a:extLst>
              <a:ext uri="{FF2B5EF4-FFF2-40B4-BE49-F238E27FC236}">
                <a16:creationId xmlns="" xmlns:a16="http://schemas.microsoft.com/office/drawing/2014/main" id="{BC04287F-CC3F-DA4B-07C9-1140DCFBFD1A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682" y="1050282"/>
            <a:ext cx="1195111" cy="620093"/>
          </a:xfrm>
          <a:prstGeom prst="rect">
            <a:avLst/>
          </a:prstGeom>
        </p:spPr>
      </p:pic>
      <p:pic>
        <p:nvPicPr>
          <p:cNvPr id="12" name="PFE element 3">
            <a:extLst>
              <a:ext uri="{FF2B5EF4-FFF2-40B4-BE49-F238E27FC236}">
                <a16:creationId xmlns="" xmlns:a16="http://schemas.microsoft.com/office/drawing/2014/main" id="{7F1BAD54-E648-7E3E-C238-C6E9E4E03CA6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55" y="1035877"/>
            <a:ext cx="1761067" cy="237067"/>
          </a:xfrm>
          <a:prstGeom prst="rect">
            <a:avLst/>
          </a:prstGeom>
        </p:spPr>
      </p:pic>
      <p:pic>
        <p:nvPicPr>
          <p:cNvPr id="14" name="PFE element 4">
            <a:extLst>
              <a:ext uri="{FF2B5EF4-FFF2-40B4-BE49-F238E27FC236}">
                <a16:creationId xmlns="" xmlns:a16="http://schemas.microsoft.com/office/drawing/2014/main" id="{9D4E4754-1059-F5E3-3E87-2B023A699258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="" xmlns:a16="http://schemas.microsoft.com/office/drawing/2014/main" id="{382E6E71-0A98-0525-A3B4-0DE73F7B06C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682" y="1050282"/>
            <a:ext cx="1195111" cy="620093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="" xmlns:a16="http://schemas.microsoft.com/office/drawing/2014/main" id="{6D80F8A3-38DD-2CBF-DD40-889DC6477B9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="" xmlns:a16="http://schemas.microsoft.com/office/drawing/2014/main" id="{DA2DE5C8-424D-B737-B413-F4BD1A0DC2CD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732" y="413187"/>
            <a:ext cx="3269683" cy="941285"/>
          </a:xfrm>
          <a:prstGeom prst="rect">
            <a:avLst/>
          </a:prstGeom>
        </p:spPr>
      </p:pic>
      <p:pic>
        <p:nvPicPr>
          <p:cNvPr id="11" name="PFE element 8">
            <a:extLst>
              <a:ext uri="{FF2B5EF4-FFF2-40B4-BE49-F238E27FC236}">
                <a16:creationId xmlns="" xmlns:a16="http://schemas.microsoft.com/office/drawing/2014/main" id="{534BAC2C-CDC4-D887-06DF-4D27D37ABBD1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55" y="1035877"/>
            <a:ext cx="1761067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18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>
            <a:extLst>
              <a:ext uri="{FF2B5EF4-FFF2-40B4-BE49-F238E27FC236}">
                <a16:creationId xmlns="" xmlns:a16="http://schemas.microsoft.com/office/drawing/2014/main" id="{AF62ADC4-932C-BC67-E856-6590811F695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682" y="1050282"/>
            <a:ext cx="1195111" cy="620093"/>
          </a:xfrm>
          <a:prstGeom prst="rect">
            <a:avLst/>
          </a:prstGeom>
        </p:spPr>
      </p:pic>
      <p:pic>
        <p:nvPicPr>
          <p:cNvPr id="7" name="PFE element 10">
            <a:extLst>
              <a:ext uri="{FF2B5EF4-FFF2-40B4-BE49-F238E27FC236}">
                <a16:creationId xmlns="" xmlns:a16="http://schemas.microsoft.com/office/drawing/2014/main" id="{4971F6C1-42FE-BD4C-1F4B-3B2DB204F090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  <p:pic>
        <p:nvPicPr>
          <p:cNvPr id="9" name="PFE element 11">
            <a:extLst>
              <a:ext uri="{FF2B5EF4-FFF2-40B4-BE49-F238E27FC236}">
                <a16:creationId xmlns="" xmlns:a16="http://schemas.microsoft.com/office/drawing/2014/main" id="{8E03DEBB-52B8-EF20-6294-8B9FC0D612E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732" y="413187"/>
            <a:ext cx="3269683" cy="941285"/>
          </a:xfrm>
          <a:prstGeom prst="rect">
            <a:avLst/>
          </a:prstGeom>
        </p:spPr>
      </p:pic>
      <p:pic>
        <p:nvPicPr>
          <p:cNvPr id="11" name="PFE element 12">
            <a:extLst>
              <a:ext uri="{FF2B5EF4-FFF2-40B4-BE49-F238E27FC236}">
                <a16:creationId xmlns="" xmlns:a16="http://schemas.microsoft.com/office/drawing/2014/main" id="{3D0204CE-5DF1-254E-E20E-F21AAF4EAA19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55" y="1035877"/>
            <a:ext cx="1761067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48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96818"/>
            <a:ext cx="12192000" cy="5257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555293" y="2016702"/>
            <a:ext cx="8543364" cy="2451735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38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예배</a:t>
            </a:r>
            <a:endParaRPr lang="en-US" altLang="ko-KR" sz="138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7120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>
            <a:extLst>
              <a:ext uri="{FF2B5EF4-FFF2-40B4-BE49-F238E27FC236}">
                <a16:creationId xmlns:a16="http://schemas.microsoft.com/office/drawing/2014/main" xmlns="" id="{9C99DDDD-9247-3A3C-8A68-BE0D502EAA4C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924" y="413187"/>
            <a:ext cx="2952160" cy="941285"/>
          </a:xfrm>
          <a:prstGeom prst="rect">
            <a:avLst/>
          </a:prstGeom>
        </p:spPr>
      </p:pic>
      <p:pic>
        <p:nvPicPr>
          <p:cNvPr id="10" name="PFE element 2">
            <a:extLst>
              <a:ext uri="{FF2B5EF4-FFF2-40B4-BE49-F238E27FC236}">
                <a16:creationId xmlns:a16="http://schemas.microsoft.com/office/drawing/2014/main" xmlns="" id="{41EF2981-74AE-8EEA-4ACB-E46F457DB81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12" name="PFE element 3">
            <a:extLst>
              <a:ext uri="{FF2B5EF4-FFF2-40B4-BE49-F238E27FC236}">
                <a16:creationId xmlns:a16="http://schemas.microsoft.com/office/drawing/2014/main" xmlns="" id="{B0CA5287-BB44-2B2E-57C8-B2171E67FAC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76" y="1140235"/>
            <a:ext cx="991913" cy="229883"/>
          </a:xfrm>
          <a:prstGeom prst="rect">
            <a:avLst/>
          </a:prstGeom>
        </p:spPr>
      </p:pic>
      <p:pic>
        <p:nvPicPr>
          <p:cNvPr id="14" name="PFE element 4">
            <a:extLst>
              <a:ext uri="{FF2B5EF4-FFF2-40B4-BE49-F238E27FC236}">
                <a16:creationId xmlns:a16="http://schemas.microsoft.com/office/drawing/2014/main" xmlns="" id="{499EC25F-65E1-C75E-917A-ED827573C42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032911"/>
            <a:ext cx="8472104" cy="340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75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:a16="http://schemas.microsoft.com/office/drawing/2014/main" xmlns="" id="{DA475411-073A-3737-164A-93DC5E34F8B3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:a16="http://schemas.microsoft.com/office/drawing/2014/main" xmlns="" id="{35B9F0FE-EE8C-9A49-AC80-6D70187A334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39" y="2029087"/>
            <a:ext cx="8466667" cy="3415645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:a16="http://schemas.microsoft.com/office/drawing/2014/main" xmlns="" id="{A04384E2-E26E-5D47-1E37-2E122C9B99AC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924" y="413187"/>
            <a:ext cx="2952160" cy="941285"/>
          </a:xfrm>
          <a:prstGeom prst="rect">
            <a:avLst/>
          </a:prstGeom>
        </p:spPr>
      </p:pic>
      <p:pic>
        <p:nvPicPr>
          <p:cNvPr id="11" name="PFE element 8">
            <a:extLst>
              <a:ext uri="{FF2B5EF4-FFF2-40B4-BE49-F238E27FC236}">
                <a16:creationId xmlns:a16="http://schemas.microsoft.com/office/drawing/2014/main" xmlns="" id="{B6854EA3-EC61-44F0-633B-CC4DF35BFF7B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76" y="1140235"/>
            <a:ext cx="991913" cy="22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5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114697" y="2101344"/>
            <a:ext cx="9385558" cy="2060138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찬양</a:t>
            </a:r>
            <a:endParaRPr lang="en-US" altLang="ko-KR" sz="115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3861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524000" y="1224808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3017658" y="2316327"/>
            <a:ext cx="6691117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믿사오며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믿사오니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18895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398494" y="857254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402541" y="1559859"/>
            <a:ext cx="7386917" cy="3890682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 빌라도에게 고난을 받으사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90418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524000" y="1039641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rgbClr val="9E5E9B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rgbClr val="9E5E9B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3017658" y="2008564"/>
            <a:ext cx="6156684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오르사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15847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524000" y="1039641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599764" y="2178423"/>
            <a:ext cx="7085567" cy="3158069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믿사오며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287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>
            <a:extLst>
              <a:ext uri="{FF2B5EF4-FFF2-40B4-BE49-F238E27FC236}">
                <a16:creationId xmlns:a16="http://schemas.microsoft.com/office/drawing/2014/main" xmlns="" id="{5AF2E671-F5EB-E4D7-2FA1-AB2A8DA225F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390" y="413187"/>
            <a:ext cx="4863229" cy="941285"/>
          </a:xfrm>
          <a:prstGeom prst="rect">
            <a:avLst/>
          </a:prstGeom>
        </p:spPr>
      </p:pic>
      <p:pic>
        <p:nvPicPr>
          <p:cNvPr id="11" name="PFE element 2">
            <a:extLst>
              <a:ext uri="{FF2B5EF4-FFF2-40B4-BE49-F238E27FC236}">
                <a16:creationId xmlns:a16="http://schemas.microsoft.com/office/drawing/2014/main" xmlns="" id="{382B59A3-DD8E-71C3-2239-3B166804912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13" name="PFE element 3">
            <a:extLst>
              <a:ext uri="{FF2B5EF4-FFF2-40B4-BE49-F238E27FC236}">
                <a16:creationId xmlns:a16="http://schemas.microsoft.com/office/drawing/2014/main" xmlns="" id="{BDD06132-C3D6-50A9-F004-829BAE9126B0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817" y="1114795"/>
            <a:ext cx="991913" cy="491067"/>
          </a:xfrm>
          <a:prstGeom prst="rect">
            <a:avLst/>
          </a:prstGeom>
        </p:spPr>
      </p:pic>
      <p:pic>
        <p:nvPicPr>
          <p:cNvPr id="15" name="PFE element 4">
            <a:extLst>
              <a:ext uri="{FF2B5EF4-FFF2-40B4-BE49-F238E27FC236}">
                <a16:creationId xmlns:a16="http://schemas.microsoft.com/office/drawing/2014/main" xmlns="" id="{12DB5872-671A-0E7D-BD06-B0845125D6C5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35" y="2156339"/>
            <a:ext cx="8195733" cy="282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85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:a16="http://schemas.microsoft.com/office/drawing/2014/main" xmlns="" id="{AD2513C5-623B-17F8-B467-9FEBB8434C26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:a16="http://schemas.microsoft.com/office/drawing/2014/main" xmlns="" id="{9301B28C-71ED-25A8-632D-5AC59679C37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390" y="413187"/>
            <a:ext cx="4863229" cy="941285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:a16="http://schemas.microsoft.com/office/drawing/2014/main" xmlns="" id="{EE939D10-B027-D245-0225-6B0FB299C99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35" y="2156339"/>
            <a:ext cx="8195733" cy="2829367"/>
          </a:xfrm>
          <a:prstGeom prst="rect">
            <a:avLst/>
          </a:prstGeom>
        </p:spPr>
      </p:pic>
      <p:pic>
        <p:nvPicPr>
          <p:cNvPr id="11" name="PFE element 8">
            <a:extLst>
              <a:ext uri="{FF2B5EF4-FFF2-40B4-BE49-F238E27FC236}">
                <a16:creationId xmlns:a16="http://schemas.microsoft.com/office/drawing/2014/main" xmlns="" id="{FE1466C0-F102-B2D6-0676-628AD1FAFC75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817" y="1114795"/>
            <a:ext cx="991913" cy="49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00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9">
            <a:extLst>
              <a:ext uri="{FF2B5EF4-FFF2-40B4-BE49-F238E27FC236}">
                <a16:creationId xmlns:a16="http://schemas.microsoft.com/office/drawing/2014/main" xmlns="" id="{1DDD845B-121D-6EB3-D991-E9F302F01C07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8" name="PFE element 10">
            <a:extLst>
              <a:ext uri="{FF2B5EF4-FFF2-40B4-BE49-F238E27FC236}">
                <a16:creationId xmlns:a16="http://schemas.microsoft.com/office/drawing/2014/main" xmlns="" id="{5CC6993F-91F1-DBE3-15AF-0766B7C6637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390" y="413187"/>
            <a:ext cx="4863229" cy="941285"/>
          </a:xfrm>
          <a:prstGeom prst="rect">
            <a:avLst/>
          </a:prstGeom>
        </p:spPr>
      </p:pic>
      <p:pic>
        <p:nvPicPr>
          <p:cNvPr id="20" name="PFE element 11">
            <a:extLst>
              <a:ext uri="{FF2B5EF4-FFF2-40B4-BE49-F238E27FC236}">
                <a16:creationId xmlns:a16="http://schemas.microsoft.com/office/drawing/2014/main" xmlns="" id="{E9119BDE-52C6-1AB2-27E5-0AD93FE5189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2" y="1869051"/>
            <a:ext cx="8195733" cy="3406117"/>
          </a:xfrm>
          <a:prstGeom prst="rect">
            <a:avLst/>
          </a:prstGeom>
        </p:spPr>
      </p:pic>
      <p:pic>
        <p:nvPicPr>
          <p:cNvPr id="22" name="PFE element 12">
            <a:extLst>
              <a:ext uri="{FF2B5EF4-FFF2-40B4-BE49-F238E27FC236}">
                <a16:creationId xmlns:a16="http://schemas.microsoft.com/office/drawing/2014/main" xmlns="" id="{59A33658-FDEC-3898-F664-A0F58BA9F0CD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817" y="1114795"/>
            <a:ext cx="991913" cy="49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68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FE element 13">
            <a:extLst>
              <a:ext uri="{FF2B5EF4-FFF2-40B4-BE49-F238E27FC236}">
                <a16:creationId xmlns:a16="http://schemas.microsoft.com/office/drawing/2014/main" xmlns="" id="{22FCAAE2-9009-4F43-9214-2312CB04DF42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18" name="PFE element 14">
            <a:extLst>
              <a:ext uri="{FF2B5EF4-FFF2-40B4-BE49-F238E27FC236}">
                <a16:creationId xmlns:a16="http://schemas.microsoft.com/office/drawing/2014/main" xmlns="" id="{103418C1-86F6-F4C3-7A36-A2D44845FC3B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390" y="413187"/>
            <a:ext cx="4863229" cy="941285"/>
          </a:xfrm>
          <a:prstGeom prst="rect">
            <a:avLst/>
          </a:prstGeom>
        </p:spPr>
      </p:pic>
      <p:pic>
        <p:nvPicPr>
          <p:cNvPr id="20" name="PFE element 15">
            <a:extLst>
              <a:ext uri="{FF2B5EF4-FFF2-40B4-BE49-F238E27FC236}">
                <a16:creationId xmlns:a16="http://schemas.microsoft.com/office/drawing/2014/main" xmlns="" id="{A1012484-AFAD-3AFD-E818-799E485BA0E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2" y="1869051"/>
            <a:ext cx="8195733" cy="3406117"/>
          </a:xfrm>
          <a:prstGeom prst="rect">
            <a:avLst/>
          </a:prstGeom>
        </p:spPr>
      </p:pic>
      <p:pic>
        <p:nvPicPr>
          <p:cNvPr id="22" name="PFE element 16">
            <a:extLst>
              <a:ext uri="{FF2B5EF4-FFF2-40B4-BE49-F238E27FC236}">
                <a16:creationId xmlns:a16="http://schemas.microsoft.com/office/drawing/2014/main" xmlns="" id="{4DC176BC-4CDA-BA67-B121-DE7A10E23A5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817" y="1114795"/>
            <a:ext cx="991913" cy="49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74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319" y="2534316"/>
            <a:ext cx="6042520" cy="3991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429625" y="597388"/>
            <a:ext cx="4998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대표기도</a:t>
            </a:r>
            <a:endParaRPr lang="ko-KR" altLang="en-US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437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-9590" y="0"/>
            <a:ext cx="12335436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989480" y="140073"/>
            <a:ext cx="59978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말씀속으로</a:t>
            </a:r>
            <a:r>
              <a:rPr lang="ko-KR" altLang="en-US" sz="8800" dirty="0">
                <a:solidFill>
                  <a:srgbClr val="FFFF85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endParaRPr lang="en-US" altLang="ko-KR" sz="6000" dirty="0">
              <a:solidFill>
                <a:srgbClr val="FFFF85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41878" y="1536770"/>
            <a:ext cx="12120282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FF000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좋아 좋아 좋아 좋아 </a:t>
            </a:r>
            <a:r>
              <a:rPr lang="ko-KR" altLang="en-US" sz="5400" dirty="0">
                <a:solidFill>
                  <a:srgbClr val="0000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하나님 말씀</a:t>
            </a:r>
            <a:endParaRPr lang="en-US" altLang="ko-KR" sz="5400" dirty="0">
              <a:solidFill>
                <a:srgbClr val="0000CC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신나 신나 신나 신나 말씀 듣는 것</a:t>
            </a:r>
            <a:endParaRPr lang="en-US" altLang="ko-KR" sz="5400" dirty="0">
              <a:solidFill>
                <a:schemeClr val="bg1">
                  <a:lumMod val="65000"/>
                  <a:lumOff val="35000"/>
                </a:schemeClr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0000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하나님 말씀 들려주세요</a:t>
            </a:r>
            <a:endParaRPr lang="en-US" altLang="ko-KR" sz="5400" dirty="0">
              <a:solidFill>
                <a:srgbClr val="0000CC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FF51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말씀 속으로 </a:t>
            </a:r>
            <a:r>
              <a:rPr lang="ko-KR" altLang="en-US" sz="5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슝</a:t>
            </a:r>
            <a:r>
              <a:rPr lang="en-US" altLang="ko-KR" sz="5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~! </a:t>
            </a:r>
            <a:r>
              <a:rPr lang="ko-KR" altLang="en-US" sz="5400" dirty="0">
                <a:solidFill>
                  <a:srgbClr val="FF51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말씀 속으로 </a:t>
            </a:r>
            <a:r>
              <a:rPr lang="ko-KR" altLang="en-US" sz="5400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슝</a:t>
            </a:r>
            <a:r>
              <a:rPr lang="en-US" altLang="ko-KR" sz="5400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~~!</a:t>
            </a:r>
          </a:p>
        </p:txBody>
      </p:sp>
      <p:sp>
        <p:nvSpPr>
          <p:cNvPr id="9" name="하트 8"/>
          <p:cNvSpPr/>
          <p:nvPr/>
        </p:nvSpPr>
        <p:spPr>
          <a:xfrm>
            <a:off x="8535781" y="603244"/>
            <a:ext cx="1359321" cy="1277168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하트 9"/>
          <p:cNvSpPr/>
          <p:nvPr/>
        </p:nvSpPr>
        <p:spPr>
          <a:xfrm>
            <a:off x="2146133" y="516832"/>
            <a:ext cx="1359321" cy="1277168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3631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8820" y="154247"/>
            <a:ext cx="7680960" cy="1168502"/>
          </a:xfrm>
        </p:spPr>
        <p:txBody>
          <a:bodyPr>
            <a:normAutofit/>
          </a:bodyPr>
          <a:lstStyle/>
          <a:p>
            <a:r>
              <a:rPr lang="ko-KR" altLang="en-US" sz="54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영으로 진리로</a:t>
            </a:r>
            <a:endParaRPr lang="ko-KR" altLang="en-US" sz="54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182705"/>
            <a:ext cx="12134335" cy="5395208"/>
          </a:xfr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/>
          <a:p>
            <a:pPr marL="400050" lvl="1" indent="0">
              <a:buNone/>
            </a:pPr>
            <a:r>
              <a:rPr lang="ko-KR" altLang="en-US" sz="52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52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영으로 하나님을 예배하는 마음마다</a:t>
            </a:r>
            <a:endParaRPr lang="en-US" altLang="ko-KR" sz="5200" dirty="0" smtClean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00050" lvl="1" indent="0">
              <a:buNone/>
            </a:pPr>
            <a:r>
              <a:rPr lang="en-US" altLang="ko-KR" sz="52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52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하나님의 은혜의 가득하리라</a:t>
            </a:r>
            <a:r>
              <a:rPr lang="ko-KR" altLang="en-US" sz="52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/>
            </a:r>
            <a:br>
              <a:rPr lang="ko-KR" altLang="en-US" sz="52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</a:br>
            <a:r>
              <a:rPr lang="ko-KR" altLang="en-US" sz="52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진리로 하나님의 예배하는 자리마다</a:t>
            </a:r>
            <a:endParaRPr lang="en-US" altLang="ko-KR" sz="5200" dirty="0" smtClean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00050" lvl="1" indent="0">
              <a:buNone/>
            </a:pPr>
            <a:r>
              <a:rPr lang="en-US" altLang="ko-KR" sz="52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5200" dirty="0" smtClean="0">
                <a:solidFill>
                  <a:srgbClr val="FF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하나님이 함께 하시리라</a:t>
            </a:r>
            <a:endParaRPr lang="en-US" altLang="ko-KR" sz="5200" dirty="0" smtClean="0">
              <a:solidFill>
                <a:srgbClr val="FF66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00050" lvl="1" indent="0">
              <a:buNone/>
            </a:pPr>
            <a:r>
              <a:rPr lang="en-US" altLang="ko-KR" sz="52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5200" dirty="0" smtClean="0"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지금 내 마음</a:t>
            </a:r>
            <a:r>
              <a:rPr lang="en-US" altLang="ko-KR" sz="5200" dirty="0"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en-US" altLang="ko-KR" sz="5200" dirty="0" smtClean="0"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5200" dirty="0" smtClean="0"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지금 이 곳에</a:t>
            </a:r>
            <a:r>
              <a:rPr lang="en-US" altLang="ko-KR" sz="5200" dirty="0" smtClean="0"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5200" dirty="0" smtClean="0">
                <a:solidFill>
                  <a:srgbClr val="FF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주님이 임하소서</a:t>
            </a:r>
            <a:endParaRPr lang="ko-KR" altLang="en-US" sz="5200" dirty="0">
              <a:solidFill>
                <a:srgbClr val="FF66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rcRect l="78378" t="29219" r="7838" b="49640"/>
          <a:stretch/>
        </p:blipFill>
        <p:spPr>
          <a:xfrm rot="728837">
            <a:off x="9704708" y="1307399"/>
            <a:ext cx="2466772" cy="24932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33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193074" y="2175512"/>
            <a:ext cx="9385558" cy="2451735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38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말씀</a:t>
            </a:r>
            <a:endParaRPr lang="en-US" altLang="ko-KR" sz="138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5433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3178" y="1347746"/>
            <a:ext cx="11303726" cy="5243989"/>
          </a:xfrm>
          <a:prstGeom prst="flowChartAlternateProcess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endParaRPr lang="en-US" altLang="ko-KR" sz="1000" b="1" dirty="0" smtClean="0">
              <a:ln w="12700">
                <a:noFill/>
                <a:prstDash val="solid"/>
              </a:ln>
              <a:solidFill>
                <a:srgbClr val="FFFF0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1" algn="ctr"/>
            <a:r>
              <a:rPr lang="ko-KR" altLang="en-US" sz="48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그 여인이 하나님이 사람에게 </a:t>
            </a:r>
            <a:endParaRPr lang="en-US" altLang="ko-KR" sz="4800" b="1" dirty="0" smtClean="0">
              <a:ln w="12700">
                <a:noFill/>
                <a:prstDash val="solid"/>
              </a:ln>
              <a:solidFill>
                <a:srgbClr val="FFFF00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lvl="1" algn="ctr"/>
            <a:r>
              <a:rPr lang="ko-KR" altLang="en-US" sz="48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나아가서</a:t>
            </a:r>
            <a:r>
              <a:rPr lang="en-US" altLang="ko-KR" sz="4800" b="1" dirty="0">
                <a:ln w="12700">
                  <a:noFill/>
                  <a:prstDash val="solid"/>
                </a:ln>
                <a:solidFill>
                  <a:srgbClr val="FFFF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</a:t>
            </a:r>
            <a:r>
              <a:rPr lang="ko-KR" altLang="en-US" sz="48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말하니 그가 이르되 </a:t>
            </a:r>
            <a:endParaRPr lang="en-US" altLang="ko-KR" sz="4800" b="1" dirty="0" smtClean="0">
              <a:ln w="12700">
                <a:noFill/>
                <a:prstDash val="solid"/>
              </a:ln>
              <a:solidFill>
                <a:srgbClr val="FFFF00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lvl="1" algn="ctr"/>
            <a:r>
              <a:rPr lang="ko-KR" altLang="en-US" sz="48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너는 가서</a:t>
            </a:r>
            <a:r>
              <a:rPr lang="en-US" altLang="ko-KR" sz="4800" b="1" dirty="0">
                <a:ln w="12700">
                  <a:noFill/>
                  <a:prstDash val="solid"/>
                </a:ln>
                <a:solidFill>
                  <a:srgbClr val="FFFF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</a:t>
            </a:r>
            <a:r>
              <a:rPr lang="ko-KR" altLang="en-US" sz="48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기름을 팔이 빚을 갚고 남은 것으로 </a:t>
            </a:r>
            <a:endParaRPr lang="en-US" altLang="ko-KR" sz="4800" b="1" dirty="0" smtClean="0">
              <a:ln w="12700">
                <a:noFill/>
                <a:prstDash val="solid"/>
              </a:ln>
              <a:solidFill>
                <a:srgbClr val="FFFF00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lvl="1" algn="ctr"/>
            <a:r>
              <a:rPr lang="ko-KR" altLang="en-US" sz="48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너와 네 두 아들이 생활하라 하였더라 </a:t>
            </a:r>
            <a:endParaRPr lang="en-US" altLang="ko-KR" sz="4800" b="1" dirty="0" smtClean="0">
              <a:ln w="12700">
                <a:noFill/>
                <a:prstDash val="solid"/>
              </a:ln>
              <a:solidFill>
                <a:srgbClr val="FFFF00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lvl="1" algn="ctr"/>
            <a:endParaRPr lang="en-US" altLang="ko-KR" sz="4800" b="1" dirty="0" smtClean="0">
              <a:ln w="12700">
                <a:noFill/>
                <a:prstDash val="solid"/>
              </a:ln>
              <a:solidFill>
                <a:srgbClr val="FFFF00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lvl="1" algn="ctr"/>
            <a:endParaRPr lang="en-US" altLang="ko-KR" sz="1600" b="1" dirty="0" smtClean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571500" indent="-571500" algn="ctr">
              <a:buFontTx/>
              <a:buChar char="-"/>
            </a:pPr>
            <a:r>
              <a:rPr lang="ko-KR" altLang="en-US" sz="36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열왕기하</a:t>
            </a:r>
            <a:r>
              <a:rPr lang="ko-KR" alt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</a:t>
            </a:r>
            <a:r>
              <a:rPr lang="en-US" altLang="ko-KR" sz="36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4</a:t>
            </a:r>
            <a:r>
              <a:rPr lang="ko-KR" alt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장 </a:t>
            </a:r>
            <a:r>
              <a:rPr lang="en-US" altLang="ko-KR" sz="36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7</a:t>
            </a:r>
            <a:r>
              <a:rPr lang="ko-KR" alt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절 </a:t>
            </a:r>
            <a:r>
              <a:rPr lang="ko-KR" alt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말씀  </a:t>
            </a:r>
            <a:r>
              <a:rPr lang="ko-KR" alt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아멘</a:t>
            </a:r>
            <a:r>
              <a:rPr lang="ko-KR" alt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</a:t>
            </a:r>
            <a:r>
              <a:rPr lang="en-US" altLang="ko-KR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–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45361" y="245821"/>
            <a:ext cx="6868613" cy="1101923"/>
          </a:xfrm>
          <a:prstGeom prst="ribbon2">
            <a:avLst>
              <a:gd name="adj1" fmla="val 16667"/>
              <a:gd name="adj2" fmla="val 75000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ko-KR" altLang="en-US" sz="5400" b="1" dirty="0" smtClean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하나님의 말씀</a:t>
            </a:r>
            <a:endParaRPr lang="en-US" altLang="ko-KR" sz="5400" b="1" dirty="0">
              <a:ln w="9525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blurRad="12700" dist="38100" dir="2700000" algn="tl" rotWithShape="0">
                  <a:prstClr val="black">
                    <a:lumMod val="50000"/>
                  </a:prstClr>
                </a:outerShdw>
              </a:effectLst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1638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780391" y="2321004"/>
            <a:ext cx="830848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5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헌금 시간</a:t>
            </a:r>
            <a:endParaRPr lang="en-US" altLang="ko-KR" sz="72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7" name="하트 6"/>
          <p:cNvSpPr/>
          <p:nvPr/>
        </p:nvSpPr>
        <p:spPr>
          <a:xfrm>
            <a:off x="9292287" y="3324497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하트 4"/>
          <p:cNvSpPr/>
          <p:nvPr/>
        </p:nvSpPr>
        <p:spPr>
          <a:xfrm>
            <a:off x="2272410" y="335280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720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rcRect l="5863" t="9187" r="13282" b="11688"/>
          <a:stretch/>
        </p:blipFill>
        <p:spPr>
          <a:xfrm>
            <a:off x="8005970" y="3300549"/>
            <a:ext cx="1764131" cy="22503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하트 9"/>
          <p:cNvSpPr/>
          <p:nvPr/>
        </p:nvSpPr>
        <p:spPr>
          <a:xfrm>
            <a:off x="8735736" y="357330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하트 10"/>
          <p:cNvSpPr/>
          <p:nvPr/>
        </p:nvSpPr>
        <p:spPr>
          <a:xfrm>
            <a:off x="9369347" y="3306164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하트 11"/>
          <p:cNvSpPr/>
          <p:nvPr/>
        </p:nvSpPr>
        <p:spPr>
          <a:xfrm>
            <a:off x="8991005" y="2979555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83087" y="2734491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24693" y="958094"/>
            <a:ext cx="564261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동전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 동전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둘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칠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일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동안 모아서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드려요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기쁨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으로 드려요</a:t>
            </a:r>
          </a:p>
        </p:txBody>
      </p:sp>
    </p:spTree>
    <p:extLst>
      <p:ext uri="{BB962C8B-B14F-4D97-AF65-F5344CB8AC3E}">
        <p14:creationId xmlns:p14="http://schemas.microsoft.com/office/powerpoint/2010/main" val="368416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183087" y="2734491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9270" y="478364"/>
            <a:ext cx="582276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먹고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싶고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갖고 싶은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욕심도 있지만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예쁜 마음 정성모아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드려요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2"/>
          <a:srcRect l="5863" t="9187" r="13282" b="11688"/>
          <a:stretch/>
        </p:blipFill>
        <p:spPr>
          <a:xfrm>
            <a:off x="8112039" y="3103823"/>
            <a:ext cx="1788626" cy="22816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하트 15"/>
          <p:cNvSpPr/>
          <p:nvPr/>
        </p:nvSpPr>
        <p:spPr>
          <a:xfrm>
            <a:off x="8786960" y="336479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하트 16"/>
          <p:cNvSpPr/>
          <p:nvPr/>
        </p:nvSpPr>
        <p:spPr>
          <a:xfrm>
            <a:off x="9756868" y="2482642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하트 17"/>
          <p:cNvSpPr/>
          <p:nvPr/>
        </p:nvSpPr>
        <p:spPr>
          <a:xfrm>
            <a:off x="9186948" y="2932614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320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730" y="2525353"/>
            <a:ext cx="5112834" cy="3377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445171" y="713930"/>
            <a:ext cx="4998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헌금 기도</a:t>
            </a:r>
          </a:p>
        </p:txBody>
      </p:sp>
    </p:spTree>
    <p:extLst>
      <p:ext uri="{BB962C8B-B14F-4D97-AF65-F5344CB8AC3E}">
        <p14:creationId xmlns:p14="http://schemas.microsoft.com/office/powerpoint/2010/main" val="26424761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5" name="하트 4"/>
          <p:cNvSpPr/>
          <p:nvPr/>
        </p:nvSpPr>
        <p:spPr>
          <a:xfrm>
            <a:off x="8534129" y="337457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하트 6"/>
          <p:cNvSpPr/>
          <p:nvPr/>
        </p:nvSpPr>
        <p:spPr>
          <a:xfrm>
            <a:off x="3661683" y="337457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71702" y="2203133"/>
            <a:ext cx="3753395" cy="2451735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3800" b="1" dirty="0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광고</a:t>
            </a:r>
            <a:endParaRPr lang="en-US" altLang="ko-KR" sz="138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2564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312071" y="1853304"/>
            <a:ext cx="7776864" cy="264629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받으시오며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임하시오며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1524000" y="707246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036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7952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113545" y="1611320"/>
            <a:ext cx="8192827" cy="3348138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1524000" y="793584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324832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207568" y="1649431"/>
            <a:ext cx="7776864" cy="3559138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마시옵고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구하시옵소서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571">
              <a:defRPr/>
            </a:pP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1584960" y="824697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32624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466012"/>
            <a:ext cx="12134335" cy="5963619"/>
          </a:xfr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/>
          <a:p>
            <a:pPr marL="400050" lvl="1" indent="0">
              <a:buNone/>
            </a:pPr>
            <a:r>
              <a:rPr lang="ko-KR" altLang="en-US" sz="52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endParaRPr lang="en-US" altLang="ko-KR" sz="5200" dirty="0" smtClean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00050" lvl="1" indent="0">
              <a:buNone/>
            </a:pPr>
            <a:endParaRPr lang="en-US" altLang="ko-KR" sz="52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00050" lvl="1" indent="0">
              <a:buNone/>
            </a:pPr>
            <a:r>
              <a:rPr lang="ko-KR" altLang="en-US" sz="52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영으로 하나님을 예배하는 마음마다</a:t>
            </a:r>
            <a:endParaRPr lang="en-US" altLang="ko-KR" sz="5200" dirty="0" smtClean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00050" lvl="1" indent="0">
              <a:buNone/>
            </a:pPr>
            <a:r>
              <a:rPr lang="en-US" altLang="ko-KR" sz="52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52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하나님의 은혜의 가득하리라</a:t>
            </a:r>
            <a:r>
              <a:rPr lang="ko-KR" altLang="en-US" sz="52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/>
            </a:r>
            <a:br>
              <a:rPr lang="ko-KR" altLang="en-US" sz="52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</a:br>
            <a:r>
              <a:rPr lang="ko-KR" altLang="en-US" sz="52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진리로 하나님의 예배하는 자리마다</a:t>
            </a:r>
            <a:endParaRPr lang="en-US" altLang="ko-KR" sz="5200" dirty="0" smtClean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00050" lvl="1" indent="0">
              <a:buNone/>
            </a:pPr>
            <a:r>
              <a:rPr lang="en-US" altLang="ko-KR" sz="5200" dirty="0">
                <a:solidFill>
                  <a:srgbClr val="FF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5200" dirty="0" smtClean="0">
                <a:solidFill>
                  <a:srgbClr val="FF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하나님이 함께 하시리라</a:t>
            </a:r>
            <a:endParaRPr lang="en-US" altLang="ko-KR" sz="5200" dirty="0" smtClean="0">
              <a:solidFill>
                <a:srgbClr val="FF66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00050" lvl="1" indent="0">
              <a:buNone/>
            </a:pPr>
            <a:r>
              <a:rPr lang="en-US" altLang="ko-KR" sz="52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5200" dirty="0" smtClean="0"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지금 내 마음</a:t>
            </a:r>
            <a:r>
              <a:rPr lang="en-US" altLang="ko-KR" sz="5200" dirty="0" smtClean="0"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, </a:t>
            </a:r>
            <a:r>
              <a:rPr lang="ko-KR" altLang="en-US" sz="5200" dirty="0" smtClean="0"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지금 이 곳에</a:t>
            </a:r>
            <a:r>
              <a:rPr lang="en-US" altLang="ko-KR" sz="5200" dirty="0" smtClean="0"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5200" dirty="0" smtClean="0">
                <a:solidFill>
                  <a:srgbClr val="FF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주님이 임하소서</a:t>
            </a:r>
            <a:endParaRPr lang="en-US" altLang="ko-KR" sz="5200" dirty="0" smtClean="0">
              <a:solidFill>
                <a:srgbClr val="FF66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00050" lvl="1" indent="0">
              <a:buNone/>
            </a:pPr>
            <a:r>
              <a:rPr lang="ko-KR" altLang="en-US" sz="5200" dirty="0" smtClean="0"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지금 </a:t>
            </a:r>
            <a:r>
              <a:rPr lang="ko-KR" altLang="en-US" sz="5200" dirty="0"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내 마음</a:t>
            </a:r>
            <a:r>
              <a:rPr lang="en-US" altLang="ko-KR" sz="5200" dirty="0"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, </a:t>
            </a:r>
            <a:r>
              <a:rPr lang="ko-KR" altLang="en-US" sz="5200" dirty="0"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지금 이 곳에</a:t>
            </a:r>
            <a:r>
              <a:rPr lang="en-US" altLang="ko-KR" sz="5200" dirty="0"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5200" dirty="0">
                <a:solidFill>
                  <a:srgbClr val="FF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주님이 임하소서</a:t>
            </a:r>
            <a:endParaRPr lang="en-US" altLang="ko-KR" sz="5200" dirty="0">
              <a:solidFill>
                <a:srgbClr val="FF66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00050" lvl="1" indent="0">
              <a:buNone/>
            </a:pPr>
            <a:endParaRPr lang="ko-KR" altLang="en-US" sz="5200" dirty="0">
              <a:solidFill>
                <a:srgbClr val="FFFF0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00050" lvl="1" indent="0">
              <a:buNone/>
            </a:pPr>
            <a:endParaRPr lang="ko-KR" altLang="en-US" sz="5200" dirty="0">
              <a:solidFill>
                <a:srgbClr val="FFFF0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rcRect l="78378" t="29219" r="7838" b="49640"/>
          <a:stretch/>
        </p:blipFill>
        <p:spPr>
          <a:xfrm rot="728837">
            <a:off x="9696471" y="1373302"/>
            <a:ext cx="2466772" cy="24932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112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58270" y="62753"/>
            <a:ext cx="12075459" cy="6795247"/>
          </a:xfrm>
          <a:prstGeom prst="roundRect">
            <a:avLst>
              <a:gd name="adj" fmla="val 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596639" y="3909441"/>
            <a:ext cx="49987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감사합니다</a:t>
            </a:r>
            <a:r>
              <a:rPr lang="en-US" altLang="ko-KR" sz="66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.</a:t>
            </a:r>
          </a:p>
          <a:p>
            <a:pPr algn="ctr"/>
            <a:endParaRPr lang="ko-KR" altLang="en-US" sz="66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2" name="하트 1"/>
          <p:cNvSpPr/>
          <p:nvPr/>
        </p:nvSpPr>
        <p:spPr>
          <a:xfrm>
            <a:off x="4801455" y="1099335"/>
            <a:ext cx="2589088" cy="2504879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ysClr val="windowText" lastClr="000000"/>
              </a:solidFill>
              <a:effectLst>
                <a:outerShdw blurRad="50800" dist="50800" dir="11280000" algn="ctr" rotWithShape="0">
                  <a:srgbClr val="000000">
                    <a:alpha val="67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155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3074" y="2175512"/>
            <a:ext cx="9385558" cy="2451735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3800" b="1" dirty="0">
                <a:ln w="15875" cap="rnd" cmpd="dbl">
                  <a:solidFill>
                    <a:srgbClr val="44546A">
                      <a:lumMod val="20000"/>
                      <a:lumOff val="80000"/>
                    </a:srgb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prstClr val="white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기도</a:t>
            </a:r>
            <a:endParaRPr lang="en-US" altLang="ko-KR" sz="13800" b="1" dirty="0">
              <a:ln w="15875" cap="rnd" cmpd="dbl">
                <a:solidFill>
                  <a:srgbClr val="44546A">
                    <a:lumMod val="20000"/>
                    <a:lumOff val="80000"/>
                  </a:srgb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prstClr val="white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1673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42863" y="97373"/>
            <a:ext cx="6868613" cy="1212116"/>
          </a:xfrm>
          <a:prstGeom prst="ribbon2">
            <a:avLst>
              <a:gd name="adj1" fmla="val 16667"/>
              <a:gd name="adj2" fmla="val 75000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ko-KR" altLang="en-US" sz="60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말씀암송</a:t>
            </a:r>
            <a:endParaRPr lang="en-US" altLang="ko-KR" sz="6000" b="1" dirty="0">
              <a:ln w="9525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blurRad="12700" dist="38100" dir="2700000" algn="tl" rotWithShape="0">
                  <a:prstClr val="black">
                    <a:lumMod val="50000"/>
                  </a:prstClr>
                </a:outerShdw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6393" y="1142429"/>
            <a:ext cx="10467975" cy="5618559"/>
          </a:xfrm>
          <a:prstGeom prst="flowChartAlternate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ko-KR" altLang="en-US" sz="7200" b="1" dirty="0" smtClean="0">
                <a:ln w="0"/>
                <a:solidFill>
                  <a:srgbClr val="00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새 계명을 너희에게 </a:t>
            </a:r>
            <a:r>
              <a:rPr lang="ko-KR" altLang="en-US" sz="7200" b="1" dirty="0" err="1" smtClean="0">
                <a:ln w="0"/>
                <a:solidFill>
                  <a:srgbClr val="00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주노니</a:t>
            </a:r>
            <a:endParaRPr lang="en-US" altLang="ko-KR" sz="7200" b="1" dirty="0" smtClean="0">
              <a:ln w="0"/>
              <a:solidFill>
                <a:srgbClr val="0066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7200" b="1" dirty="0" smtClean="0">
                <a:ln w="0"/>
                <a:solidFill>
                  <a:srgbClr val="00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서로서로 사랑하라</a:t>
            </a:r>
            <a:endParaRPr lang="en-US" altLang="ko-KR" sz="7200" b="1" dirty="0" smtClean="0">
              <a:ln w="0"/>
              <a:solidFill>
                <a:srgbClr val="0066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7200" b="1" dirty="0" smtClean="0">
                <a:ln w="0"/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내가 너희를 사랑한 것 같이</a:t>
            </a:r>
            <a:endParaRPr lang="en-US" altLang="ko-KR" sz="7200" b="1" dirty="0">
              <a:ln w="0"/>
              <a:solidFill>
                <a:srgbClr val="FF51CC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7200" b="1" dirty="0" smtClean="0">
                <a:ln w="0"/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너희도 서로 사랑하라</a:t>
            </a:r>
            <a:endParaRPr lang="en-US" altLang="ko-KR" sz="7200" b="1" dirty="0" smtClean="0">
              <a:ln w="0"/>
              <a:solidFill>
                <a:srgbClr val="FF51CC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571500" indent="-571500" algn="ctr">
              <a:buFontTx/>
              <a:buChar char="-"/>
            </a:pPr>
            <a:r>
              <a:rPr lang="ko-KR" altLang="en-US" sz="3600" b="1" dirty="0" smtClean="0">
                <a:ln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요한복음 </a:t>
            </a:r>
            <a:r>
              <a:rPr lang="en-US" altLang="ko-KR" sz="3600" b="1" dirty="0" smtClean="0">
                <a:ln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13</a:t>
            </a:r>
            <a:r>
              <a:rPr lang="ko-KR" altLang="en-US" sz="3600" b="1" dirty="0" smtClean="0">
                <a:ln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장 </a:t>
            </a:r>
            <a:r>
              <a:rPr lang="en-US" altLang="ko-KR" sz="3600" b="1" dirty="0" smtClean="0">
                <a:ln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34</a:t>
            </a:r>
            <a:r>
              <a:rPr lang="ko-KR" altLang="en-US" sz="3600" b="1" dirty="0" smtClean="0">
                <a:ln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절 말씀 </a:t>
            </a:r>
            <a:r>
              <a:rPr lang="en-US" altLang="ko-KR" sz="3600" b="1" dirty="0" smtClean="0">
                <a:ln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51744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179011"/>
            <a:ext cx="12191999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하하호호</a:t>
            </a: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6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하하호호</a:t>
            </a: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웃으며 인사해</a:t>
            </a: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룰루랄라</a:t>
            </a: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6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룰루랄라</a:t>
            </a: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즐겁게 인사해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693613" y="294290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인사합시다</a:t>
            </a:r>
            <a:endParaRPr lang="ko-KR" altLang="en-US" sz="54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9938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79011"/>
            <a:ext cx="1228164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우리는 하나님의 자녀들이죠</a:t>
            </a: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모두 다 하나 되어 인사합시다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3"/>
          <a:srcRect l="6260" t="9065" r="4307" b="6106"/>
          <a:stretch/>
        </p:blipFill>
        <p:spPr>
          <a:xfrm>
            <a:off x="561994" y="167065"/>
            <a:ext cx="2675192" cy="27022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3126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79011"/>
            <a:ext cx="1228164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서로를 축복하며 안아주세요</a:t>
            </a: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모두 다 기뻐하며 인사합니다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rcRect l="6260" t="9065" r="4307" b="6106"/>
          <a:stretch/>
        </p:blipFill>
        <p:spPr>
          <a:xfrm>
            <a:off x="561994" y="167065"/>
            <a:ext cx="2675192" cy="27022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3068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추억">
  <a:themeElements>
    <a:clrScheme name="움직이는 텍스트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추억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추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11.xml><?xml version="1.0" encoding="utf-8"?>
<a:theme xmlns:a="http://schemas.openxmlformats.org/drawingml/2006/main" name="1_이온">
  <a:themeElements>
    <a:clrScheme name="이온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12.xml><?xml version="1.0" encoding="utf-8"?>
<a:theme xmlns:a="http://schemas.openxmlformats.org/drawingml/2006/main" name="1_슬라이스">
  <a:themeElements>
    <a:clrScheme name="슬라이스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슬라이스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슬라이스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ppt/theme/theme13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2_슬라이스">
  <a:themeElements>
    <a:clrScheme name="슬라이스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슬라이스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슬라이스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1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사용자 지정 2">
      <a:dk1>
        <a:sysClr val="windowText" lastClr="000000"/>
      </a:dk1>
      <a:lt1>
        <a:sysClr val="window" lastClr="FFFFFF"/>
      </a:lt1>
      <a:dk2>
        <a:srgbClr val="FF0000"/>
      </a:dk2>
      <a:lt2>
        <a:srgbClr val="FF6566"/>
      </a:lt2>
      <a:accent1>
        <a:srgbClr val="FCC378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이온">
  <a:themeElements>
    <a:clrScheme name="이온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7.xml><?xml version="1.0" encoding="utf-8"?>
<a:theme xmlns:a="http://schemas.openxmlformats.org/drawingml/2006/main" name="이온">
  <a:themeElements>
    <a:clrScheme name="이온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8.xml><?xml version="1.0" encoding="utf-8"?>
<a:theme xmlns:a="http://schemas.openxmlformats.org/drawingml/2006/main" name="6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TM02892315[[fn=줄기]]</Template>
  <TotalTime>9381</TotalTime>
  <Words>417</Words>
  <Application>Microsoft Office PowerPoint</Application>
  <PresentationFormat>와이드스크린</PresentationFormat>
  <Paragraphs>144</Paragraphs>
  <Slides>40</Slides>
  <Notes>17</Notes>
  <HiddenSlides>0</HiddenSlides>
  <MMClips>0</MMClips>
  <ScaleCrop>false</ScaleCrop>
  <HeadingPairs>
    <vt:vector size="6" baseType="variant">
      <vt:variant>
        <vt:lpstr>사용한 글꼴</vt:lpstr>
      </vt:variant>
      <vt:variant>
        <vt:i4>14</vt:i4>
      </vt:variant>
      <vt:variant>
        <vt:lpstr>테마</vt:lpstr>
      </vt:variant>
      <vt:variant>
        <vt:i4>14</vt:i4>
      </vt:variant>
      <vt:variant>
        <vt:lpstr>슬라이드 제목</vt:lpstr>
      </vt:variant>
      <vt:variant>
        <vt:i4>40</vt:i4>
      </vt:variant>
    </vt:vector>
  </HeadingPairs>
  <TitlesOfParts>
    <vt:vector size="68" baseType="lpstr">
      <vt:lpstr>210 러블리베이비 R</vt:lpstr>
      <vt:lpstr>210 하얀분필 B</vt:lpstr>
      <vt:lpstr>210 하얀분필 R</vt:lpstr>
      <vt:lpstr>HY견고딕</vt:lpstr>
      <vt:lpstr>HY중고딕</vt:lpstr>
      <vt:lpstr>HY헤드라인M</vt:lpstr>
      <vt:lpstr>맑은 고딕</vt:lpstr>
      <vt:lpstr>휴먼모음T</vt:lpstr>
      <vt:lpstr>Arial</vt:lpstr>
      <vt:lpstr>Calibri</vt:lpstr>
      <vt:lpstr>Calibri Light</vt:lpstr>
      <vt:lpstr>Century Gothic</vt:lpstr>
      <vt:lpstr>Wingdings 2</vt:lpstr>
      <vt:lpstr>Wingdings 3</vt:lpstr>
      <vt:lpstr>HDOfficeLightV0</vt:lpstr>
      <vt:lpstr>디자인 사용자 지정</vt:lpstr>
      <vt:lpstr>1_디자인 사용자 지정</vt:lpstr>
      <vt:lpstr>2_디자인 사용자 지정</vt:lpstr>
      <vt:lpstr>1_HDOfficeLightV0</vt:lpstr>
      <vt:lpstr>2_이온</vt:lpstr>
      <vt:lpstr>이온</vt:lpstr>
      <vt:lpstr>6_Office 테마</vt:lpstr>
      <vt:lpstr>Office 테마</vt:lpstr>
      <vt:lpstr>추억</vt:lpstr>
      <vt:lpstr>1_이온</vt:lpstr>
      <vt:lpstr>1_슬라이스</vt:lpstr>
      <vt:lpstr>1_Office 테마</vt:lpstr>
      <vt:lpstr>2_슬라이스</vt:lpstr>
      <vt:lpstr>PowerPoint 프레젠테이션</vt:lpstr>
      <vt:lpstr>PowerPoint 프레젠테이션</vt:lpstr>
      <vt:lpstr>영으로 진리로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techo@nate.com</dc:creator>
  <cp:lastModifiedBy>techo@nate.com</cp:lastModifiedBy>
  <cp:revision>1608</cp:revision>
  <dcterms:created xsi:type="dcterms:W3CDTF">2021-01-04T13:13:52Z</dcterms:created>
  <dcterms:modified xsi:type="dcterms:W3CDTF">2024-08-31T10:18:47Z</dcterms:modified>
</cp:coreProperties>
</file>