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6455" r:id="rId5"/>
    <p:sldMasterId id="2147486473" r:id="rId6"/>
  </p:sldMasterIdLst>
  <p:notesMasterIdLst>
    <p:notesMasterId r:id="rId52"/>
  </p:notesMasterIdLst>
  <p:sldIdLst>
    <p:sldId id="279" r:id="rId7"/>
    <p:sldId id="562" r:id="rId8"/>
    <p:sldId id="563" r:id="rId9"/>
    <p:sldId id="473" r:id="rId10"/>
    <p:sldId id="565" r:id="rId11"/>
    <p:sldId id="566" r:id="rId12"/>
    <p:sldId id="567" r:id="rId13"/>
    <p:sldId id="568" r:id="rId14"/>
    <p:sldId id="570" r:id="rId15"/>
    <p:sldId id="571" r:id="rId16"/>
    <p:sldId id="576" r:id="rId17"/>
    <p:sldId id="577" r:id="rId18"/>
    <p:sldId id="578" r:id="rId19"/>
    <p:sldId id="572" r:id="rId20"/>
    <p:sldId id="579" r:id="rId21"/>
    <p:sldId id="573" r:id="rId22"/>
    <p:sldId id="574" r:id="rId23"/>
    <p:sldId id="580" r:id="rId24"/>
    <p:sldId id="581" r:id="rId25"/>
    <p:sldId id="582" r:id="rId26"/>
    <p:sldId id="583" r:id="rId27"/>
    <p:sldId id="393" r:id="rId28"/>
    <p:sldId id="417" r:id="rId29"/>
    <p:sldId id="418" r:id="rId30"/>
    <p:sldId id="419" r:id="rId31"/>
    <p:sldId id="420" r:id="rId32"/>
    <p:sldId id="413" r:id="rId33"/>
    <p:sldId id="414" r:id="rId34"/>
    <p:sldId id="415" r:id="rId35"/>
    <p:sldId id="416" r:id="rId36"/>
    <p:sldId id="421" r:id="rId37"/>
    <p:sldId id="422" r:id="rId38"/>
    <p:sldId id="423" r:id="rId39"/>
    <p:sldId id="359" r:id="rId40"/>
    <p:sldId id="533" r:id="rId41"/>
    <p:sldId id="394" r:id="rId42"/>
    <p:sldId id="332" r:id="rId43"/>
    <p:sldId id="333" r:id="rId44"/>
    <p:sldId id="334" r:id="rId45"/>
    <p:sldId id="335" r:id="rId46"/>
    <p:sldId id="338" r:id="rId47"/>
    <p:sldId id="329" r:id="rId48"/>
    <p:sldId id="330" r:id="rId49"/>
    <p:sldId id="331" r:id="rId50"/>
    <p:sldId id="336" r:id="rId5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CC"/>
    <a:srgbClr val="0000CC"/>
    <a:srgbClr val="1BB522"/>
    <a:srgbClr val="FFFF85"/>
    <a:srgbClr val="FF0000"/>
    <a:srgbClr val="0066FF"/>
    <a:srgbClr val="C54646"/>
    <a:srgbClr val="E5A72B"/>
    <a:srgbClr val="ED4D05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62" autoAdjust="0"/>
    <p:restoredTop sz="94700" autoAdjust="0"/>
  </p:normalViewPr>
  <p:slideViewPr>
    <p:cSldViewPr snapToGrid="0">
      <p:cViewPr varScale="1">
        <p:scale>
          <a:sx n="107" d="100"/>
          <a:sy n="107" d="100"/>
        </p:scale>
        <p:origin x="126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6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90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20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91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22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78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3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21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15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56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1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36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9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77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7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8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078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6382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5801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9073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457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8689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6111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5927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42233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66703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691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7472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3431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1509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5788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68920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4952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195821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541640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566373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639809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143981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854766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176403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286744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85890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10899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57533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696913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97000"/>
                <a:hueMod val="142000"/>
                <a:satMod val="200000"/>
                <a:lumMod val="118000"/>
              </a:schemeClr>
            </a:gs>
            <a:gs pos="14500">
              <a:srgbClr val="1BB522"/>
            </a:gs>
            <a:gs pos="63000">
              <a:srgbClr val="FF0000"/>
            </a:gs>
          </a:gsLst>
          <a:path path="circle">
            <a:fillToRect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97000"/>
                <a:hueMod val="142000"/>
                <a:satMod val="200000"/>
                <a:lumMod val="118000"/>
              </a:schemeClr>
            </a:gs>
            <a:gs pos="14500">
              <a:srgbClr val="1BB522"/>
            </a:gs>
            <a:gs pos="63000">
              <a:srgbClr val="FF0000"/>
            </a:gs>
          </a:gsLst>
          <a:path path="circle">
            <a:fillToRect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97000"/>
                <a:hueMod val="142000"/>
                <a:satMod val="200000"/>
                <a:lumMod val="118000"/>
              </a:schemeClr>
            </a:gs>
            <a:gs pos="14500">
              <a:srgbClr val="1BB522"/>
            </a:gs>
            <a:gs pos="63000">
              <a:srgbClr val="FF0000"/>
            </a:gs>
          </a:gsLst>
          <a:path path="circle">
            <a:fillToRect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97000"/>
                <a:hueMod val="142000"/>
                <a:satMod val="200000"/>
                <a:lumMod val="118000"/>
              </a:schemeClr>
            </a:gs>
            <a:gs pos="14500">
              <a:srgbClr val="1BB522"/>
            </a:gs>
            <a:gs pos="63000">
              <a:srgbClr val="FF0000"/>
            </a:gs>
          </a:gsLst>
          <a:path path="circle">
            <a:fillToRect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2022-04-23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55933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56" r:id="rId1"/>
    <p:sldLayoutId id="2147486457" r:id="rId2"/>
    <p:sldLayoutId id="2147486458" r:id="rId3"/>
    <p:sldLayoutId id="2147486459" r:id="rId4"/>
    <p:sldLayoutId id="2147486460" r:id="rId5"/>
    <p:sldLayoutId id="2147486461" r:id="rId6"/>
    <p:sldLayoutId id="2147486462" r:id="rId7"/>
    <p:sldLayoutId id="2147486463" r:id="rId8"/>
    <p:sldLayoutId id="2147486464" r:id="rId9"/>
    <p:sldLayoutId id="2147486465" r:id="rId10"/>
    <p:sldLayoutId id="2147486466" r:id="rId11"/>
    <p:sldLayoutId id="2147486467" r:id="rId12"/>
    <p:sldLayoutId id="2147486468" r:id="rId13"/>
    <p:sldLayoutId id="2147486469" r:id="rId14"/>
    <p:sldLayoutId id="2147486470" r:id="rId15"/>
    <p:sldLayoutId id="2147486471" r:id="rId16"/>
    <p:sldLayoutId id="214748647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4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4" r:id="rId1"/>
    <p:sldLayoutId id="2147486475" r:id="rId2"/>
    <p:sldLayoutId id="2147486476" r:id="rId3"/>
    <p:sldLayoutId id="2147486477" r:id="rId4"/>
    <p:sldLayoutId id="2147486478" r:id="rId5"/>
    <p:sldLayoutId id="2147486479" r:id="rId6"/>
    <p:sldLayoutId id="2147486480" r:id="rId7"/>
    <p:sldLayoutId id="2147486481" r:id="rId8"/>
    <p:sldLayoutId id="2147486482" r:id="rId9"/>
    <p:sldLayoutId id="2147486483" r:id="rId10"/>
    <p:sldLayoutId id="2147486484" r:id="rId11"/>
    <p:sldLayoutId id="214748648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730279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28916" y="4728464"/>
            <a:ext cx="8883156" cy="132343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4000" dirty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4000" dirty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311" y="1936071"/>
            <a:ext cx="6612366" cy="2060138"/>
          </a:xfrm>
          <a:prstGeom prst="flowChartAlternateProcess">
            <a:avLst/>
          </a:prstGeom>
          <a:noFill/>
          <a:ln w="76200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있어요 있어요 오직 한 길 있어요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믿으세요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아멘</a:t>
            </a:r>
            <a:r>
              <a:rPr lang="en-US" altLang="ko-KR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99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7517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94334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7945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089364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8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예수님은 </a:t>
            </a:r>
            <a:r>
              <a:rPr lang="ko-KR" altLang="en-US" sz="8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나의 왕 </a:t>
            </a:r>
            <a:endParaRPr lang="en-US" altLang="ko-KR" sz="80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8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예수님은 나의 왕</a:t>
            </a:r>
            <a:endParaRPr lang="en-US" altLang="ko-KR" sz="80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57754" y="213608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예수님은 나의 왕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087" y="3587586"/>
            <a:ext cx="3324913" cy="2900817"/>
          </a:xfrm>
          <a:prstGeom prst="rect">
            <a:avLst/>
          </a:prstGeom>
        </p:spPr>
      </p:pic>
      <p:sp>
        <p:nvSpPr>
          <p:cNvPr id="6" name="하트 5"/>
          <p:cNvSpPr/>
          <p:nvPr/>
        </p:nvSpPr>
        <p:spPr>
          <a:xfrm>
            <a:off x="10866789" y="2830287"/>
            <a:ext cx="889782" cy="885372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557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8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살아 계신 하나님 아들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8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</a:t>
            </a:r>
            <a:r>
              <a:rPr lang="ko-KR" altLang="en-US" sz="8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마음에 </a:t>
            </a:r>
            <a:r>
              <a:rPr lang="ko-KR" altLang="en-US" sz="8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모셔요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087" y="3587586"/>
            <a:ext cx="3324913" cy="2900817"/>
          </a:xfrm>
          <a:prstGeom prst="rect">
            <a:avLst/>
          </a:prstGeom>
        </p:spPr>
      </p:pic>
      <p:sp>
        <p:nvSpPr>
          <p:cNvPr id="4" name="하트 3"/>
          <p:cNvSpPr/>
          <p:nvPr/>
        </p:nvSpPr>
        <p:spPr>
          <a:xfrm>
            <a:off x="8994447" y="4804229"/>
            <a:ext cx="889782" cy="885372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04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8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어서어서 </a:t>
            </a:r>
            <a:r>
              <a:rPr lang="ko-KR" altLang="en-US" sz="8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오세요 </a:t>
            </a:r>
            <a:r>
              <a:rPr lang="en-US" altLang="ko-KR" sz="60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60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en-US" altLang="ko-KR" sz="60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!)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8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살아계신 </a:t>
            </a:r>
            <a:r>
              <a:rPr lang="ko-KR" altLang="en-US" sz="8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 </a:t>
            </a:r>
            <a:r>
              <a:rPr lang="en-US" altLang="ko-KR" sz="60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60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오세요</a:t>
            </a:r>
            <a:r>
              <a:rPr lang="en-US" altLang="ko-KR" sz="60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!)</a:t>
            </a:r>
            <a:endParaRPr lang="en-US" altLang="ko-KR" sz="6000" dirty="0">
              <a:solidFill>
                <a:srgbClr val="FF51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04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8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여기 여기 내 </a:t>
            </a:r>
            <a:r>
              <a:rPr lang="ko-KR" altLang="en-US" sz="8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마음에 </a:t>
            </a:r>
            <a:endParaRPr lang="en-US" altLang="ko-KR" sz="80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8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항상 </a:t>
            </a:r>
            <a:r>
              <a:rPr lang="ko-KR" altLang="en-US" sz="8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계세요 </a:t>
            </a:r>
            <a:r>
              <a:rPr lang="en-US" altLang="ko-KR" sz="80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80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나의 왕</a:t>
            </a:r>
            <a:r>
              <a:rPr lang="en-US" altLang="ko-KR" sz="80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28726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089364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나보다 앞서 그 길을 가시는 분</a:t>
            </a:r>
            <a:endParaRPr lang="en-US" altLang="ko-KR" sz="68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밤에는 불로 낮에는 구름으로</a:t>
            </a:r>
            <a:endParaRPr lang="en-US" altLang="ko-KR" sz="68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99093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나와 함께 하시는 하나님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t="7390" r="45545"/>
          <a:stretch/>
        </p:blipFill>
        <p:spPr>
          <a:xfrm>
            <a:off x="5452562" y="4691023"/>
            <a:ext cx="2525257" cy="21553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59468" t="8575"/>
          <a:stretch/>
        </p:blipFill>
        <p:spPr>
          <a:xfrm>
            <a:off x="4396633" y="4730217"/>
            <a:ext cx="1879628" cy="2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내가 가야 할 길 모두 아시는</a:t>
            </a:r>
            <a:endParaRPr lang="en-US" altLang="ko-KR" sz="68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살아계신 하나님을 의지합니다</a:t>
            </a:r>
            <a:endParaRPr lang="ko-KR" altLang="en-US" sz="6800" dirty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662" y="4499848"/>
            <a:ext cx="4093028" cy="24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1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1999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우리 마음 모아 주께 나아가네</a:t>
            </a:r>
            <a:endParaRPr lang="en-US" altLang="ko-KR" sz="66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성부 성자 성령 하나님</a:t>
            </a:r>
            <a:r>
              <a:rPr lang="en-US" altLang="ko-KR" sz="6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우리 마음 모아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눈을 들어 주를 바라보기 원하네</a:t>
            </a:r>
            <a:endParaRPr lang="en-US" altLang="ko-KR" sz="63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손을 들어 주를 붙들기를 원하네</a:t>
            </a:r>
            <a:endParaRPr lang="en-US" altLang="ko-KR" sz="6300" dirty="0">
              <a:solidFill>
                <a:srgbClr val="FF51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72" y="4735546"/>
            <a:ext cx="2435807" cy="26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어제도 오늘도 내일도 동일하게</a:t>
            </a:r>
            <a:endParaRPr lang="en-US" altLang="ko-KR" sz="68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나와 함께 하시는 하나님</a:t>
            </a:r>
            <a:endParaRPr lang="en-US" altLang="ko-KR" sz="6800" dirty="0">
              <a:solidFill>
                <a:srgbClr val="FF51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72" y="4735546"/>
            <a:ext cx="2435807" cy="26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6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139439" y="2135019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31376" y="0"/>
            <a:ext cx="12129247" cy="6858001"/>
          </a:xfrm>
          <a:prstGeom prst="roundRect">
            <a:avLst>
              <a:gd name="adj" fmla="val 1373"/>
            </a:avLst>
          </a:prstGeom>
          <a:solidFill>
            <a:srgbClr val="00B05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24" y="62753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53788" y="0"/>
            <a:ext cx="12084424" cy="6784976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3024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-101600"/>
            <a:ext cx="12192000" cy="6959601"/>
          </a:xfrm>
          <a:prstGeom prst="roundRect">
            <a:avLst>
              <a:gd name="adj" fmla="val 519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-145143" y="0"/>
            <a:ext cx="12337143" cy="6858001"/>
          </a:xfrm>
          <a:prstGeom prst="roundRect">
            <a:avLst>
              <a:gd name="adj" fmla="val 2064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전능하신 주님 영광의 하나님</a:t>
            </a:r>
            <a:endParaRPr lang="en-US" altLang="ko-KR" sz="66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이곳에 오셔서 예배 받으소서</a:t>
            </a:r>
            <a:endParaRPr lang="en-US" altLang="ko-KR" sz="66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찬양 받으소서 사랑합니다</a:t>
            </a:r>
            <a:r>
              <a:rPr lang="en-US" altLang="ko-KR" sz="6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337174" y="520175"/>
            <a:ext cx="1353673" cy="131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58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093388" cy="6524863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48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48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ko-KR" altLang="en-US" sz="48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sz="2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2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sz="2400" dirty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6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6561" y="4401669"/>
            <a:ext cx="4363846" cy="23397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44342"/>
            <a:ext cx="12129247" cy="6709529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입 </a:t>
            </a: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예쁜 입은 어떤 어떤 입일까</a:t>
            </a:r>
            <a: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입</a:t>
            </a: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6561" y="4401669"/>
            <a:ext cx="4363846" cy="23397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386364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4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발 </a:t>
            </a: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예쁜 발은 어떤 어떤 발일까</a:t>
            </a:r>
            <a: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교회가는 발</a:t>
            </a:r>
            <a: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8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친구를 전도하는 발</a:t>
            </a:r>
            <a:endParaRPr lang="en-US" altLang="ko-KR" sz="48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6561" y="4401669"/>
            <a:ext cx="4363846" cy="23397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-9590" y="1649376"/>
            <a:ext cx="12335436" cy="49064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하나님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C5464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C5464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017519" y="1753111"/>
            <a:ext cx="6035040" cy="2928461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6600" b="1" dirty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6600" b="1" dirty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24118" y="932329"/>
            <a:ext cx="11666483" cy="5838698"/>
          </a:xfrm>
          <a:prstGeom prst="horizontalScroll">
            <a:avLst>
              <a:gd name="adj" fmla="val 5833"/>
            </a:avLst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endParaRPr lang="en-US" altLang="ko-KR" sz="2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endParaRPr lang="en-US" altLang="ko-KR" sz="4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en-US" altLang="ko-KR" sz="5000" dirty="0" smtClean="0">
                <a:solidFill>
                  <a:srgbClr val="0000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“</a:t>
            </a:r>
            <a:r>
              <a:rPr lang="ko-KR" altLang="en-US" sz="5000" dirty="0" smtClean="0">
                <a:solidFill>
                  <a:srgbClr val="0000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예수께서 </a:t>
            </a:r>
            <a:r>
              <a:rPr lang="ko-KR" altLang="en-US" sz="5000" dirty="0">
                <a:solidFill>
                  <a:srgbClr val="0000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이르시되 나는 </a:t>
            </a:r>
            <a:r>
              <a:rPr lang="ko-KR" altLang="en-US" sz="5000" dirty="0" smtClean="0">
                <a:solidFill>
                  <a:srgbClr val="FF51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부활</a:t>
            </a:r>
            <a:r>
              <a:rPr lang="ko-KR" altLang="en-US" sz="5000" dirty="0" smtClean="0">
                <a:solidFill>
                  <a:srgbClr val="0000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이요</a:t>
            </a:r>
            <a:endParaRPr lang="en-US" altLang="ko-KR" sz="5000" dirty="0" smtClean="0">
              <a:solidFill>
                <a:srgbClr val="0000CC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000" dirty="0" smtClean="0">
                <a:solidFill>
                  <a:srgbClr val="0000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5000" dirty="0">
                <a:solidFill>
                  <a:srgbClr val="FF51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생명</a:t>
            </a:r>
            <a:r>
              <a:rPr lang="ko-KR" altLang="en-US" sz="5000" dirty="0">
                <a:solidFill>
                  <a:srgbClr val="0000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이니 나를 믿는 </a:t>
            </a:r>
            <a:endParaRPr lang="en-US" altLang="ko-KR" sz="5000" dirty="0" smtClean="0">
              <a:solidFill>
                <a:srgbClr val="0000CC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000" dirty="0" smtClean="0">
                <a:solidFill>
                  <a:srgbClr val="0000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자는 </a:t>
            </a:r>
            <a:r>
              <a:rPr lang="ko-KR" altLang="en-US" sz="5000" dirty="0">
                <a:solidFill>
                  <a:srgbClr val="0000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죽어도 </a:t>
            </a:r>
            <a:r>
              <a:rPr lang="ko-KR" altLang="en-US" sz="5000" dirty="0" smtClean="0">
                <a:solidFill>
                  <a:srgbClr val="0000CC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살겠고</a:t>
            </a:r>
            <a:r>
              <a:rPr lang="en-US" altLang="ko-KR" sz="50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”</a:t>
            </a:r>
          </a:p>
          <a:p>
            <a:pPr marL="0" indent="0" algn="ctr">
              <a:buNone/>
            </a:pPr>
            <a:endParaRPr lang="en-US" altLang="ko-KR" sz="3200" dirty="0" smtClean="0">
              <a:solidFill>
                <a:srgbClr val="0070C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endParaRPr lang="en-US" altLang="ko-KR" sz="2800" dirty="0" smtClean="0">
              <a:solidFill>
                <a:srgbClr val="0070C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ko-KR" altLang="en-US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요한복음 </a:t>
            </a: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11</a:t>
            </a:r>
            <a:r>
              <a:rPr lang="ko-KR" altLang="en-US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 </a:t>
            </a: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25</a:t>
            </a:r>
            <a:r>
              <a:rPr lang="ko-KR" altLang="en-US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절 아멘 </a:t>
            </a: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endParaRPr lang="en-US" altLang="ko-KR" sz="32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endParaRPr lang="ko-KR" altLang="en-US" sz="4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6563">
            <a:off x="-3207699" y="4272202"/>
            <a:ext cx="2174789" cy="2174789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4057610" y="0"/>
            <a:ext cx="4180956" cy="50269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월 말씀암송</a:t>
            </a:r>
            <a:endParaRPr lang="ko-KR" altLang="en-US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25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1999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하하호호 하하호호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웃으며 인사해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룰루랄라 룰루랄라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즐겁게 인사해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하하호호 웃으며 인사해홓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612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우리는 하나님의 자녀들이죠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모두 다 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 되어 인사합시다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l="6260" t="9065" r="4307" b="6106"/>
          <a:stretch/>
        </p:blipFill>
        <p:spPr>
          <a:xfrm>
            <a:off x="561994" y="167065"/>
            <a:ext cx="2675192" cy="2702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74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서로를 축복하며 안아주세요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모두 다 기뻐하며 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인사합시다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6260" t="9065" r="4307" b="6106"/>
          <a:stretch/>
        </p:blipFill>
        <p:spPr>
          <a:xfrm>
            <a:off x="561994" y="167065"/>
            <a:ext cx="2675192" cy="2702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71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하하호호 하하호호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웃으며 인사해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룰루랄라 룰루랄라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즐겁게 인사해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6260" t="9065" r="4307" b="6106"/>
          <a:stretch/>
        </p:blipFill>
        <p:spPr>
          <a:xfrm>
            <a:off x="561994" y="167065"/>
            <a:ext cx="2675192" cy="2702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3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없어요 없어요 다른 길은 없어요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천국가는 다른 길은 없어요</a:t>
            </a: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믿으면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06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4144</TotalTime>
  <Words>481</Words>
  <Application>Microsoft Office PowerPoint</Application>
  <PresentationFormat>와이드스크린</PresentationFormat>
  <Paragraphs>174</Paragraphs>
  <Slides>45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45</vt:i4>
      </vt:variant>
    </vt:vector>
  </HeadingPairs>
  <TitlesOfParts>
    <vt:vector size="71" baseType="lpstr">
      <vt:lpstr>Asia유치원B</vt:lpstr>
      <vt:lpstr>FB바이올렛M</vt:lpstr>
      <vt:lpstr>Helvetica Neue</vt:lpstr>
      <vt:lpstr>Helvetica Neue Light</vt:lpstr>
      <vt:lpstr>Helvetica Neue Medium</vt:lpstr>
      <vt:lpstr>HY견고딕</vt:lpstr>
      <vt:lpstr>HY중고딕</vt:lpstr>
      <vt:lpstr>HY헤드라인M</vt:lpstr>
      <vt:lpstr>-굴렁쇠M</vt:lpstr>
      <vt:lpstr>굴림</vt:lpstr>
      <vt:lpstr>맑은 고딕</vt:lpstr>
      <vt:lpstr>휴먼둥근헤드라인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슬라이스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711</cp:revision>
  <dcterms:created xsi:type="dcterms:W3CDTF">2021-01-04T13:13:52Z</dcterms:created>
  <dcterms:modified xsi:type="dcterms:W3CDTF">2022-04-23T10:31:31Z</dcterms:modified>
</cp:coreProperties>
</file>