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99" r:id="rId2"/>
    <p:sldMasterId id="2147483835" r:id="rId3"/>
    <p:sldMasterId id="2147483847" r:id="rId4"/>
    <p:sldMasterId id="2147483859" r:id="rId5"/>
    <p:sldMasterId id="2147483871" r:id="rId6"/>
  </p:sldMasterIdLst>
  <p:notesMasterIdLst>
    <p:notesMasterId r:id="rId62"/>
  </p:notesMasterIdLst>
  <p:sldIdLst>
    <p:sldId id="256" r:id="rId7"/>
    <p:sldId id="257" r:id="rId8"/>
    <p:sldId id="364" r:id="rId9"/>
    <p:sldId id="365" r:id="rId10"/>
    <p:sldId id="366" r:id="rId11"/>
    <p:sldId id="367" r:id="rId12"/>
    <p:sldId id="368" r:id="rId13"/>
    <p:sldId id="369" r:id="rId14"/>
    <p:sldId id="370" r:id="rId15"/>
    <p:sldId id="371" r:id="rId16"/>
    <p:sldId id="372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380" r:id="rId25"/>
    <p:sldId id="381" r:id="rId26"/>
    <p:sldId id="382" r:id="rId27"/>
    <p:sldId id="383" r:id="rId28"/>
    <p:sldId id="384" r:id="rId29"/>
    <p:sldId id="385" r:id="rId30"/>
    <p:sldId id="386" r:id="rId31"/>
    <p:sldId id="387" r:id="rId32"/>
    <p:sldId id="388" r:id="rId33"/>
    <p:sldId id="343" r:id="rId34"/>
    <p:sldId id="344" r:id="rId35"/>
    <p:sldId id="345" r:id="rId36"/>
    <p:sldId id="346" r:id="rId37"/>
    <p:sldId id="347" r:id="rId38"/>
    <p:sldId id="348" r:id="rId39"/>
    <p:sldId id="349" r:id="rId40"/>
    <p:sldId id="389" r:id="rId41"/>
    <p:sldId id="390" r:id="rId42"/>
    <p:sldId id="391" r:id="rId43"/>
    <p:sldId id="392" r:id="rId44"/>
    <p:sldId id="393" r:id="rId45"/>
    <p:sldId id="394" r:id="rId46"/>
    <p:sldId id="395" r:id="rId47"/>
    <p:sldId id="396" r:id="rId48"/>
    <p:sldId id="397" r:id="rId49"/>
    <p:sldId id="398" r:id="rId50"/>
    <p:sldId id="258" r:id="rId51"/>
    <p:sldId id="399" r:id="rId52"/>
    <p:sldId id="259" r:id="rId53"/>
    <p:sldId id="260" r:id="rId54"/>
    <p:sldId id="262" r:id="rId55"/>
    <p:sldId id="263" r:id="rId56"/>
    <p:sldId id="264" r:id="rId57"/>
    <p:sldId id="265" r:id="rId58"/>
    <p:sldId id="266" r:id="rId59"/>
    <p:sldId id="267" r:id="rId60"/>
    <p:sldId id="268" r:id="rId61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나눔고딕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나눔고딕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나눔고딕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나눔고딕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나눔고딕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나눔고딕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나눔고딕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나눔고딕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나눔고딕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64B28D-3A6D-4AE0-ABF4-BF28A4469C41}" v="4" dt="2024-07-11T02:47:16.39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2" d="100"/>
          <a:sy n="132" d="100"/>
        </p:scale>
        <p:origin x="10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43014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 b="1">
        <a:latin typeface="+mn-lt"/>
        <a:ea typeface="+mn-ea"/>
        <a:cs typeface="+mn-cs"/>
        <a:sym typeface="나눔고딕"/>
      </a:defRPr>
    </a:lvl1pPr>
    <a:lvl2pPr indent="228600" latinLnBrk="0">
      <a:defRPr sz="1200" b="1">
        <a:latin typeface="+mn-lt"/>
        <a:ea typeface="+mn-ea"/>
        <a:cs typeface="+mn-cs"/>
        <a:sym typeface="나눔고딕"/>
      </a:defRPr>
    </a:lvl2pPr>
    <a:lvl3pPr indent="457200" latinLnBrk="0">
      <a:defRPr sz="1200" b="1">
        <a:latin typeface="+mn-lt"/>
        <a:ea typeface="+mn-ea"/>
        <a:cs typeface="+mn-cs"/>
        <a:sym typeface="나눔고딕"/>
      </a:defRPr>
    </a:lvl3pPr>
    <a:lvl4pPr indent="685800" latinLnBrk="0">
      <a:defRPr sz="1200" b="1">
        <a:latin typeface="+mn-lt"/>
        <a:ea typeface="+mn-ea"/>
        <a:cs typeface="+mn-cs"/>
        <a:sym typeface="나눔고딕"/>
      </a:defRPr>
    </a:lvl4pPr>
    <a:lvl5pPr indent="914400" latinLnBrk="0">
      <a:defRPr sz="1200" b="1">
        <a:latin typeface="+mn-lt"/>
        <a:ea typeface="+mn-ea"/>
        <a:cs typeface="+mn-cs"/>
        <a:sym typeface="나눔고딕"/>
      </a:defRPr>
    </a:lvl5pPr>
    <a:lvl6pPr indent="1143000" latinLnBrk="0">
      <a:defRPr sz="1200" b="1">
        <a:latin typeface="+mn-lt"/>
        <a:ea typeface="+mn-ea"/>
        <a:cs typeface="+mn-cs"/>
        <a:sym typeface="나눔고딕"/>
      </a:defRPr>
    </a:lvl6pPr>
    <a:lvl7pPr indent="1371600" latinLnBrk="0">
      <a:defRPr sz="1200" b="1">
        <a:latin typeface="+mn-lt"/>
        <a:ea typeface="+mn-ea"/>
        <a:cs typeface="+mn-cs"/>
        <a:sym typeface="나눔고딕"/>
      </a:defRPr>
    </a:lvl7pPr>
    <a:lvl8pPr indent="1600200" latinLnBrk="0">
      <a:defRPr sz="1200" b="1">
        <a:latin typeface="+mn-lt"/>
        <a:ea typeface="+mn-ea"/>
        <a:cs typeface="+mn-cs"/>
        <a:sym typeface="나눔고딕"/>
      </a:defRPr>
    </a:lvl8pPr>
    <a:lvl9pPr indent="1828800" latinLnBrk="0">
      <a:defRPr sz="1200" b="1">
        <a:latin typeface="+mn-lt"/>
        <a:ea typeface="+mn-ea"/>
        <a:cs typeface="+mn-cs"/>
        <a:sym typeface="나눔고딕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pPr/>
              <a:t>28</a:t>
            </a:fld>
            <a:endParaRPr lang="ko-KR" altLang="en-US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9295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pPr/>
              <a:t>29</a:t>
            </a:fld>
            <a:endParaRPr lang="ko-KR" altLang="en-US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417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pPr/>
              <a:t>30</a:t>
            </a:fld>
            <a:endParaRPr lang="ko-KR" altLang="en-US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9212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pPr/>
              <a:t>31</a:t>
            </a:fld>
            <a:endParaRPr lang="ko-KR" altLang="en-US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931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pPr/>
              <a:t>32</a:t>
            </a:fld>
            <a:endParaRPr lang="ko-KR" altLang="en-US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1703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pPr/>
              <a:t>33</a:t>
            </a:fld>
            <a:endParaRPr lang="ko-KR" altLang="en-US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0922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pPr/>
              <a:t>34</a:t>
            </a:fld>
            <a:endParaRPr lang="ko-KR" altLang="en-US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74340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pPr/>
              <a:t>35</a:t>
            </a:fld>
            <a:endParaRPr lang="ko-KR" altLang="en-US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2965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pPr/>
              <a:t>39</a:t>
            </a:fld>
            <a:endParaRPr lang="ko-KR" altLang="en-US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001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제목 텍스트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102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제목 텍스트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1" cy="1021557"/>
          </a:xfrm>
          <a:prstGeom prst="rect">
            <a:avLst/>
          </a:prstGeom>
        </p:spPr>
        <p:txBody>
          <a:bodyPr anchor="t"/>
          <a:lstStyle>
            <a:lvl1pPr algn="l">
              <a:defRPr sz="4000" cap="all"/>
            </a:lvl1pPr>
          </a:lstStyle>
          <a:p>
            <a:r>
              <a:t>제목 텍스트</a:t>
            </a:r>
          </a:p>
        </p:txBody>
      </p:sp>
      <p:sp>
        <p:nvSpPr>
          <p:cNvPr id="111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722312" y="2180034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1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120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457200" y="900112"/>
            <a:ext cx="4038600" cy="254555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2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129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0" name="텍스트 개체 틀 4"/>
          <p:cNvSpPr>
            <a:spLocks noGrp="1"/>
          </p:cNvSpPr>
          <p:nvPr>
            <p:ph type="body" sz="quarter" idx="21"/>
          </p:nvPr>
        </p:nvSpPr>
        <p:spPr>
          <a:xfrm>
            <a:off x="4645026" y="115133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/>
            </a:pPr>
            <a:endParaRPr/>
          </a:p>
        </p:txBody>
      </p:sp>
      <p:sp>
        <p:nvSpPr>
          <p:cNvPr id="1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13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제목 텍스트"/>
          <p:cNvSpPr txBox="1">
            <a:spLocks noGrp="1"/>
          </p:cNvSpPr>
          <p:nvPr>
            <p:ph type="title"/>
          </p:nvPr>
        </p:nvSpPr>
        <p:spPr>
          <a:xfrm>
            <a:off x="457201" y="20478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제목 텍스트</a:t>
            </a:r>
          </a:p>
        </p:txBody>
      </p:sp>
      <p:sp>
        <p:nvSpPr>
          <p:cNvPr id="154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55" name="텍스트 개체 틀 3"/>
          <p:cNvSpPr>
            <a:spLocks noGrp="1"/>
          </p:cNvSpPr>
          <p:nvPr>
            <p:ph type="body" sz="half" idx="21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15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제목 텍스트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제목 텍스트</a:t>
            </a:r>
          </a:p>
        </p:txBody>
      </p:sp>
      <p:sp>
        <p:nvSpPr>
          <p:cNvPr id="164" name="그림 개체 틀 2"/>
          <p:cNvSpPr>
            <a:spLocks noGrp="1"/>
          </p:cNvSpPr>
          <p:nvPr>
            <p:ph type="pic" sz="half" idx="21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5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6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387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19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21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15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04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21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1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5979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82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452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63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8050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4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제목 텍스트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1" cy="1021557"/>
          </a:xfrm>
          <a:prstGeom prst="rect">
            <a:avLst/>
          </a:prstGeom>
        </p:spPr>
        <p:txBody>
          <a:bodyPr anchor="t"/>
          <a:lstStyle>
            <a:lvl1pPr algn="l">
              <a:defRPr sz="4000" cap="all"/>
            </a:lvl1pPr>
          </a:lstStyle>
          <a:p>
            <a:r>
              <a:t>제목 텍스트</a:t>
            </a:r>
          </a:p>
        </p:txBody>
      </p:sp>
      <p:sp>
        <p:nvSpPr>
          <p:cNvPr id="3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722312" y="2180034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48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313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097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005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6733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143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81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22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0465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623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9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457200" y="900112"/>
            <a:ext cx="4038600" cy="254555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119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642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0526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124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34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184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850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224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71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96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8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9" name="텍스트 개체 틀 4"/>
          <p:cNvSpPr>
            <a:spLocks noGrp="1"/>
          </p:cNvSpPr>
          <p:nvPr>
            <p:ph type="body" sz="quarter" idx="21"/>
          </p:nvPr>
        </p:nvSpPr>
        <p:spPr>
          <a:xfrm>
            <a:off x="4645026" y="115133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/>
            </a:pPr>
            <a:endParaRPr/>
          </a:p>
        </p:txBody>
      </p:sp>
      <p:sp>
        <p:nvSpPr>
          <p:cNvPr id="5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50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4041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049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9747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825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767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543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8097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192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480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6678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8227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500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8904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36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094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300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361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8754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80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034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7414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90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제목 텍스트"/>
          <p:cNvSpPr txBox="1">
            <a:spLocks noGrp="1"/>
          </p:cNvSpPr>
          <p:nvPr>
            <p:ph type="title"/>
          </p:nvPr>
        </p:nvSpPr>
        <p:spPr>
          <a:xfrm>
            <a:off x="457201" y="20478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제목 텍스트</a:t>
            </a:r>
          </a:p>
        </p:txBody>
      </p:sp>
      <p:sp>
        <p:nvSpPr>
          <p:cNvPr id="7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4" name="텍스트 개체 틀 3"/>
          <p:cNvSpPr>
            <a:spLocks noGrp="1"/>
          </p:cNvSpPr>
          <p:nvPr>
            <p:ph type="body" sz="half" idx="21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제목 텍스트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제목 텍스트</a:t>
            </a:r>
          </a:p>
        </p:txBody>
      </p:sp>
      <p:sp>
        <p:nvSpPr>
          <p:cNvPr id="83" name="그림 개체 틀 2"/>
          <p:cNvSpPr>
            <a:spLocks noGrp="1"/>
          </p:cNvSpPr>
          <p:nvPr>
            <p:ph type="pic" sz="half" idx="21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8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8397951" y="4769564"/>
            <a:ext cx="288849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나눔고딕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나눔고딕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나눔고딕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나눔고딕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나눔고딕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나눔고딕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나눔고딕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나눔고딕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나눔고딕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나눔고딕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나눔고딕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나눔고딕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나눔고딕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나눔고딕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나눔고딕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나눔고딕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나눔고딕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나눔고딕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나눔고딕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나눔고딕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나눔고딕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나눔고딕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나눔고딕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나눔고딕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나눔고딕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나눔고딕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나눔고딕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 hangingPunct="1"/>
            <a:fld id="{AD42C307-3330-4DD1-80A4-2D8273B8A37A}" type="datetimeFigureOut">
              <a:rPr lang="ko-KR" altLang="en-US" b="0" kern="1200" smtClean="0">
                <a:solidFill>
                  <a:prstClr val="black">
                    <a:tint val="75000"/>
                  </a:prstClr>
                </a:solidFill>
              </a:rPr>
              <a:pPr latinLnBrk="1" hangingPunct="1"/>
              <a:t>2024-07-12</a:t>
            </a:fld>
            <a:endParaRPr lang="ko-KR" altLang="en-US" b="0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 hangingPunct="1"/>
            <a:endParaRPr lang="ko-KR" altLang="en-US" b="0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 hangingPunct="1"/>
            <a:fld id="{0C2E87A1-A007-4AE5-9CBA-AD5ACE0DEBED}" type="slidenum">
              <a:rPr lang="ko-KR" altLang="en-US" b="0" kern="1200" smtClean="0">
                <a:solidFill>
                  <a:prstClr val="black">
                    <a:tint val="75000"/>
                  </a:prstClr>
                </a:solidFill>
              </a:rPr>
              <a:pPr latinLnBrk="1" hangingPunct="1"/>
              <a:t>‹#›</a:t>
            </a:fld>
            <a:endParaRPr lang="ko-KR" altLang="en-US" b="0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97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 hangingPunct="1"/>
            <a:fld id="{AD42C307-3330-4DD1-80A4-2D8273B8A37A}" type="datetimeFigureOut">
              <a:rPr lang="ko-KR" altLang="en-US" b="0" kern="1200" smtClean="0">
                <a:solidFill>
                  <a:prstClr val="black">
                    <a:tint val="75000"/>
                  </a:prstClr>
                </a:solidFill>
              </a:rPr>
              <a:pPr latinLnBrk="1" hangingPunct="1"/>
              <a:t>2024-07-12</a:t>
            </a:fld>
            <a:endParaRPr lang="ko-KR" altLang="en-US" b="0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 hangingPunct="1"/>
            <a:endParaRPr lang="ko-KR" altLang="en-US" b="0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 hangingPunct="1"/>
            <a:fld id="{0C2E87A1-A007-4AE5-9CBA-AD5ACE0DEBED}" type="slidenum">
              <a:rPr lang="ko-KR" altLang="en-US" b="0" kern="1200" smtClean="0">
                <a:solidFill>
                  <a:prstClr val="black">
                    <a:tint val="75000"/>
                  </a:prstClr>
                </a:solidFill>
              </a:rPr>
              <a:pPr latinLnBrk="1" hangingPunct="1"/>
              <a:t>‹#›</a:t>
            </a:fld>
            <a:endParaRPr lang="ko-KR" altLang="en-US" b="0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2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 hangingPunct="1"/>
            <a:fld id="{AD42C307-3330-4DD1-80A4-2D8273B8A37A}" type="datetimeFigureOut">
              <a:rPr lang="ko-KR" altLang="en-US" b="0" kern="1200" smtClean="0">
                <a:solidFill>
                  <a:prstClr val="black">
                    <a:tint val="75000"/>
                  </a:prstClr>
                </a:solidFill>
              </a:rPr>
              <a:pPr latinLnBrk="1" hangingPunct="1"/>
              <a:t>2024-07-12</a:t>
            </a:fld>
            <a:endParaRPr lang="ko-KR" altLang="en-US" b="0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 hangingPunct="1"/>
            <a:endParaRPr lang="ko-KR" altLang="en-US" b="0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 hangingPunct="1"/>
            <a:fld id="{0C2E87A1-A007-4AE5-9CBA-AD5ACE0DEBED}" type="slidenum">
              <a:rPr lang="ko-KR" altLang="en-US" b="0" kern="1200" smtClean="0">
                <a:solidFill>
                  <a:prstClr val="black">
                    <a:tint val="75000"/>
                  </a:prstClr>
                </a:solidFill>
              </a:rPr>
              <a:pPr latinLnBrk="1" hangingPunct="1"/>
              <a:t>‹#›</a:t>
            </a:fld>
            <a:endParaRPr lang="ko-KR" altLang="en-US" b="0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01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 hangingPunct="1"/>
            <a:fld id="{AD42C307-3330-4DD1-80A4-2D8273B8A37A}" type="datetimeFigureOut">
              <a:rPr lang="ko-KR" altLang="en-US" b="0" kern="1200" smtClean="0">
                <a:solidFill>
                  <a:prstClr val="black">
                    <a:tint val="75000"/>
                  </a:prstClr>
                </a:solidFill>
              </a:rPr>
              <a:pPr latinLnBrk="1" hangingPunct="1"/>
              <a:t>2024-07-12</a:t>
            </a:fld>
            <a:endParaRPr lang="ko-KR" altLang="en-US" b="0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 hangingPunct="1"/>
            <a:endParaRPr lang="ko-KR" altLang="en-US" b="0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 hangingPunct="1"/>
            <a:fld id="{0C2E87A1-A007-4AE5-9CBA-AD5ACE0DEBED}" type="slidenum">
              <a:rPr lang="ko-KR" altLang="en-US" b="0" kern="1200" smtClean="0">
                <a:solidFill>
                  <a:prstClr val="black">
                    <a:tint val="75000"/>
                  </a:prstClr>
                </a:solidFill>
              </a:rPr>
              <a:pPr latinLnBrk="1" hangingPunct="1"/>
              <a:t>‹#›</a:t>
            </a:fld>
            <a:endParaRPr lang="ko-KR" altLang="en-US" b="0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0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 hangingPunct="1"/>
            <a:fld id="{AD42C307-3330-4DD1-80A4-2D8273B8A37A}" type="datetimeFigureOut">
              <a:rPr lang="ko-KR" altLang="en-US" b="0" kern="1200" smtClean="0">
                <a:solidFill>
                  <a:prstClr val="black">
                    <a:tint val="75000"/>
                  </a:prstClr>
                </a:solidFill>
              </a:rPr>
              <a:pPr latinLnBrk="1" hangingPunct="1"/>
              <a:t>2024-07-12</a:t>
            </a:fld>
            <a:endParaRPr lang="ko-KR" altLang="en-US" b="0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 hangingPunct="1"/>
            <a:endParaRPr lang="ko-KR" altLang="en-US" b="0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 hangingPunct="1"/>
            <a:fld id="{0C2E87A1-A007-4AE5-9CBA-AD5ACE0DEBED}" type="slidenum">
              <a:rPr lang="ko-KR" altLang="en-US" b="0" kern="1200" smtClean="0">
                <a:solidFill>
                  <a:prstClr val="black">
                    <a:tint val="75000"/>
                  </a:prstClr>
                </a:solidFill>
              </a:rPr>
              <a:pPr latinLnBrk="1" hangingPunct="1"/>
              <a:t>‹#›</a:t>
            </a:fld>
            <a:endParaRPr lang="ko-KR" altLang="en-US" b="0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23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9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1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1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3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0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1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2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3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64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png"/><Relationship Id="rId5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64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5" Type="http://schemas.openxmlformats.org/officeDocument/2006/relationships/image" Target="../media/image64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9.png"/><Relationship Id="rId5" Type="http://schemas.openxmlformats.org/officeDocument/2006/relationships/image" Target="../media/image86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81.pn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83.png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85.png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83.png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85.png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audio" Target="../media/media1.mp3"/><Relationship Id="rId16" Type="http://schemas.openxmlformats.org/officeDocument/2006/relationships/image" Target="../media/image10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03.png"/><Relationship Id="rId5" Type="http://schemas.microsoft.com/office/2007/relationships/media" Target="../media/media3.mp3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audio" Target="../media/media2.mp3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microsoft.com/office/2007/relationships/media" Target="../media/media5.mp3"/><Relationship Id="rId7" Type="http://schemas.openxmlformats.org/officeDocument/2006/relationships/image" Target="../media/image111.png"/><Relationship Id="rId12" Type="http://schemas.openxmlformats.org/officeDocument/2006/relationships/image" Target="../media/image10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4.png"/><Relationship Id="rId4" Type="http://schemas.openxmlformats.org/officeDocument/2006/relationships/audio" Target="../media/media5.mp3"/><Relationship Id="rId9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microsoft.com/office/2007/relationships/media" Target="../media/media5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0.png"/><Relationship Id="rId17" Type="http://schemas.openxmlformats.org/officeDocument/2006/relationships/image" Target="../media/image109.png"/><Relationship Id="rId2" Type="http://schemas.openxmlformats.org/officeDocument/2006/relationships/audio" Target="../media/media6.mp3"/><Relationship Id="rId16" Type="http://schemas.openxmlformats.org/officeDocument/2006/relationships/image" Target="../media/image124.png"/><Relationship Id="rId1" Type="http://schemas.microsoft.com/office/2007/relationships/media" Target="../media/media6.mp3"/><Relationship Id="rId6" Type="http://schemas.openxmlformats.org/officeDocument/2006/relationships/audio" Target="../media/media7.mp3"/><Relationship Id="rId11" Type="http://schemas.openxmlformats.org/officeDocument/2006/relationships/image" Target="../media/image119.png"/><Relationship Id="rId5" Type="http://schemas.microsoft.com/office/2007/relationships/media" Target="../media/media7.mp3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4" Type="http://schemas.openxmlformats.org/officeDocument/2006/relationships/audio" Target="../media/media5.mp3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18" Type="http://schemas.openxmlformats.org/officeDocument/2006/relationships/image" Target="../media/image137.png"/><Relationship Id="rId3" Type="http://schemas.microsoft.com/office/2007/relationships/media" Target="../media/media9.mp3"/><Relationship Id="rId21" Type="http://schemas.openxmlformats.org/officeDocument/2006/relationships/image" Target="../media/image140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17" Type="http://schemas.openxmlformats.org/officeDocument/2006/relationships/image" Target="../media/image136.png"/><Relationship Id="rId25" Type="http://schemas.openxmlformats.org/officeDocument/2006/relationships/image" Target="../media/image109.png"/><Relationship Id="rId2" Type="http://schemas.openxmlformats.org/officeDocument/2006/relationships/audio" Target="../media/media8.mp3"/><Relationship Id="rId16" Type="http://schemas.openxmlformats.org/officeDocument/2006/relationships/image" Target="../media/image135.png"/><Relationship Id="rId20" Type="http://schemas.openxmlformats.org/officeDocument/2006/relationships/image" Target="../media/image139.png"/><Relationship Id="rId1" Type="http://schemas.microsoft.com/office/2007/relationships/media" Target="../media/media8.mp3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24" Type="http://schemas.openxmlformats.org/officeDocument/2006/relationships/image" Target="../media/image14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34.png"/><Relationship Id="rId23" Type="http://schemas.openxmlformats.org/officeDocument/2006/relationships/image" Target="../media/image142.png"/><Relationship Id="rId10" Type="http://schemas.openxmlformats.org/officeDocument/2006/relationships/image" Target="../media/image129.png"/><Relationship Id="rId19" Type="http://schemas.openxmlformats.org/officeDocument/2006/relationships/image" Target="../media/image138.png"/><Relationship Id="rId4" Type="http://schemas.openxmlformats.org/officeDocument/2006/relationships/audio" Target="../media/media9.mp3"/><Relationship Id="rId9" Type="http://schemas.openxmlformats.org/officeDocument/2006/relationships/image" Target="../media/image128.png"/><Relationship Id="rId14" Type="http://schemas.openxmlformats.org/officeDocument/2006/relationships/image" Target="../media/image133.png"/><Relationship Id="rId22" Type="http://schemas.openxmlformats.org/officeDocument/2006/relationships/image" Target="../media/image1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Box 4"/>
          <p:cNvSpPr/>
          <p:nvPr/>
        </p:nvSpPr>
        <p:spPr>
          <a:xfrm>
            <a:off x="-8022" y="-25975"/>
            <a:ext cx="9165982" cy="100463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>
              <a:lnSpc>
                <a:spcPts val="1400"/>
              </a:lnSpc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76" name="PFE element 2" descr="PFE elemen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29" y="374776"/>
            <a:ext cx="2529285" cy="343128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Freeform 13"/>
          <p:cNvSpPr/>
          <p:nvPr/>
        </p:nvSpPr>
        <p:spPr>
          <a:xfrm>
            <a:off x="5167112" y="4522847"/>
            <a:ext cx="2159573" cy="16762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8" name="Freeform 17"/>
          <p:cNvSpPr/>
          <p:nvPr/>
        </p:nvSpPr>
        <p:spPr>
          <a:xfrm>
            <a:off x="8305728" y="2655596"/>
            <a:ext cx="230615" cy="25377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9" name="Freeform 18"/>
          <p:cNvSpPr/>
          <p:nvPr/>
        </p:nvSpPr>
        <p:spPr>
          <a:xfrm>
            <a:off x="745468" y="212955"/>
            <a:ext cx="172223" cy="18951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0" name="Freeform 19"/>
          <p:cNvSpPr/>
          <p:nvPr/>
        </p:nvSpPr>
        <p:spPr>
          <a:xfrm rot="1785744">
            <a:off x="1389572" y="1522122"/>
            <a:ext cx="192449" cy="38878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1" name="Freeform 21"/>
          <p:cNvSpPr/>
          <p:nvPr/>
        </p:nvSpPr>
        <p:spPr>
          <a:xfrm>
            <a:off x="6198610" y="591257"/>
            <a:ext cx="329440" cy="31914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2" name="Freeform 22"/>
          <p:cNvSpPr/>
          <p:nvPr/>
        </p:nvSpPr>
        <p:spPr>
          <a:xfrm rot="2997849">
            <a:off x="6730568" y="4155533"/>
            <a:ext cx="272284" cy="26377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3" name="Freeform 24"/>
          <p:cNvSpPr/>
          <p:nvPr/>
        </p:nvSpPr>
        <p:spPr>
          <a:xfrm>
            <a:off x="6944425" y="3920044"/>
            <a:ext cx="1999716" cy="172386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84" name="PFE element 10" descr="PFE element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068" y="4830729"/>
            <a:ext cx="92075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그림 15" descr="그림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7463" y="1269229"/>
            <a:ext cx="5809074" cy="1906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그림 22" descr="그림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2985" y="3538944"/>
            <a:ext cx="823130" cy="106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그림 274" descr="그림 27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8176" y="2887397"/>
            <a:ext cx="823130" cy="1127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FE element 1">
            <a:extLst>
              <a:ext uri="{FF2B5EF4-FFF2-40B4-BE49-F238E27FC236}">
                <a16:creationId xmlns:a16="http://schemas.microsoft.com/office/drawing/2014/main" id="{59856960-7001-B195-138D-B370BF7588A6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31" y="309890"/>
            <a:ext cx="2035002" cy="705964"/>
          </a:xfrm>
          <a:prstGeom prst="rect">
            <a:avLst/>
          </a:prstGeom>
        </p:spPr>
      </p:pic>
      <p:pic>
        <p:nvPicPr>
          <p:cNvPr id="10" name="PFE element 2">
            <a:extLst>
              <a:ext uri="{FF2B5EF4-FFF2-40B4-BE49-F238E27FC236}">
                <a16:creationId xmlns:a16="http://schemas.microsoft.com/office/drawing/2014/main" id="{F3A79F69-A9E2-1B0E-6AE9-BDA37F3F8F0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30" y="1416336"/>
            <a:ext cx="6146800" cy="1937909"/>
          </a:xfrm>
          <a:prstGeom prst="rect">
            <a:avLst/>
          </a:prstGeom>
        </p:spPr>
      </p:pic>
      <p:pic>
        <p:nvPicPr>
          <p:cNvPr id="12" name="PFE element 3">
            <a:extLst>
              <a:ext uri="{FF2B5EF4-FFF2-40B4-BE49-F238E27FC236}">
                <a16:creationId xmlns:a16="http://schemas.microsoft.com/office/drawing/2014/main" id="{B9D30D23-A2EB-A606-4D11-C2A97B40CCE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14" name="PFE element 4">
            <a:extLst>
              <a:ext uri="{FF2B5EF4-FFF2-40B4-BE49-F238E27FC236}">
                <a16:creationId xmlns:a16="http://schemas.microsoft.com/office/drawing/2014/main" id="{4A927FD2-CEDB-AD10-1348-5F41A541340C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3" y="777755"/>
            <a:ext cx="934440" cy="37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27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5">
            <a:extLst>
              <a:ext uri="{FF2B5EF4-FFF2-40B4-BE49-F238E27FC236}">
                <a16:creationId xmlns:a16="http://schemas.microsoft.com/office/drawing/2014/main" id="{CBCBA49A-0EAD-3E92-503D-21A10ECABAA4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7" name="PFE element 6">
            <a:extLst>
              <a:ext uri="{FF2B5EF4-FFF2-40B4-BE49-F238E27FC236}">
                <a16:creationId xmlns:a16="http://schemas.microsoft.com/office/drawing/2014/main" id="{FB7CDD95-82C2-A030-8496-25E8BAF7FAA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31" y="309890"/>
            <a:ext cx="2035002" cy="705964"/>
          </a:xfrm>
          <a:prstGeom prst="rect">
            <a:avLst/>
          </a:prstGeom>
        </p:spPr>
      </p:pic>
      <p:pic>
        <p:nvPicPr>
          <p:cNvPr id="9" name="PFE element 7">
            <a:extLst>
              <a:ext uri="{FF2B5EF4-FFF2-40B4-BE49-F238E27FC236}">
                <a16:creationId xmlns:a16="http://schemas.microsoft.com/office/drawing/2014/main" id="{97AF31A2-965F-07AC-4ED9-5B5E6463639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3" y="777755"/>
            <a:ext cx="934440" cy="370268"/>
          </a:xfrm>
          <a:prstGeom prst="rect">
            <a:avLst/>
          </a:prstGeom>
        </p:spPr>
      </p:pic>
      <p:pic>
        <p:nvPicPr>
          <p:cNvPr id="11" name="PFE element 8">
            <a:extLst>
              <a:ext uri="{FF2B5EF4-FFF2-40B4-BE49-F238E27FC236}">
                <a16:creationId xmlns:a16="http://schemas.microsoft.com/office/drawing/2014/main" id="{CD988BBC-742F-1902-28E8-CB47D9129B97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78" y="1407380"/>
            <a:ext cx="6390844" cy="19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6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9">
            <a:extLst>
              <a:ext uri="{FF2B5EF4-FFF2-40B4-BE49-F238E27FC236}">
                <a16:creationId xmlns:a16="http://schemas.microsoft.com/office/drawing/2014/main" id="{AF458CC0-A2ED-AA60-8149-A05B54075757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7" name="PFE element 10">
            <a:extLst>
              <a:ext uri="{FF2B5EF4-FFF2-40B4-BE49-F238E27FC236}">
                <a16:creationId xmlns:a16="http://schemas.microsoft.com/office/drawing/2014/main" id="{75D0DFC7-0A1B-AE4E-9B83-71F15ECF34A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31" y="309890"/>
            <a:ext cx="2035002" cy="705964"/>
          </a:xfrm>
          <a:prstGeom prst="rect">
            <a:avLst/>
          </a:prstGeom>
        </p:spPr>
      </p:pic>
      <p:pic>
        <p:nvPicPr>
          <p:cNvPr id="9" name="PFE element 11">
            <a:extLst>
              <a:ext uri="{FF2B5EF4-FFF2-40B4-BE49-F238E27FC236}">
                <a16:creationId xmlns:a16="http://schemas.microsoft.com/office/drawing/2014/main" id="{AA4A50BF-DC64-D35A-D275-D1C019941671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3" y="777755"/>
            <a:ext cx="934440" cy="370268"/>
          </a:xfrm>
          <a:prstGeom prst="rect">
            <a:avLst/>
          </a:prstGeom>
        </p:spPr>
      </p:pic>
      <p:pic>
        <p:nvPicPr>
          <p:cNvPr id="11" name="PFE element 12">
            <a:extLst>
              <a:ext uri="{FF2B5EF4-FFF2-40B4-BE49-F238E27FC236}">
                <a16:creationId xmlns:a16="http://schemas.microsoft.com/office/drawing/2014/main" id="{6241A8B9-BA99-DDBA-D35C-B4726377FA4C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37" y="1407380"/>
            <a:ext cx="6860926" cy="19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83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13">
            <a:extLst>
              <a:ext uri="{FF2B5EF4-FFF2-40B4-BE49-F238E27FC236}">
                <a16:creationId xmlns:a16="http://schemas.microsoft.com/office/drawing/2014/main" id="{233C6EAB-A148-3526-EE1B-B4A222345685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cxnSp>
        <p:nvCxnSpPr>
          <p:cNvPr id="4" name="직선 연결선 3"/>
          <p:cNvCxnSpPr/>
          <p:nvPr/>
        </p:nvCxnSpPr>
        <p:spPr>
          <a:xfrm>
            <a:off x="8401051" y="2700338"/>
            <a:ext cx="0" cy="3381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FE element 15">
            <a:extLst>
              <a:ext uri="{FF2B5EF4-FFF2-40B4-BE49-F238E27FC236}">
                <a16:creationId xmlns:a16="http://schemas.microsoft.com/office/drawing/2014/main" id="{A8B87662-26FC-206E-6D54-07B432733B3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31" y="309890"/>
            <a:ext cx="2035002" cy="705964"/>
          </a:xfrm>
          <a:prstGeom prst="rect">
            <a:avLst/>
          </a:prstGeom>
        </p:spPr>
      </p:pic>
      <p:pic>
        <p:nvPicPr>
          <p:cNvPr id="10" name="PFE element 16">
            <a:extLst>
              <a:ext uri="{FF2B5EF4-FFF2-40B4-BE49-F238E27FC236}">
                <a16:creationId xmlns:a16="http://schemas.microsoft.com/office/drawing/2014/main" id="{D4FA80C4-5CD1-A801-2FF4-25579273982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3" y="777755"/>
            <a:ext cx="934440" cy="370268"/>
          </a:xfrm>
          <a:prstGeom prst="rect">
            <a:avLst/>
          </a:prstGeom>
        </p:spPr>
      </p:pic>
      <p:pic>
        <p:nvPicPr>
          <p:cNvPr id="12" name="PFE element 17">
            <a:extLst>
              <a:ext uri="{FF2B5EF4-FFF2-40B4-BE49-F238E27FC236}">
                <a16:creationId xmlns:a16="http://schemas.microsoft.com/office/drawing/2014/main" id="{7FA08924-2CCC-DCD3-346F-D99FF947CA63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26" y="1407380"/>
            <a:ext cx="6669483" cy="19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18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8">
            <a:extLst>
              <a:ext uri="{FF2B5EF4-FFF2-40B4-BE49-F238E27FC236}">
                <a16:creationId xmlns:a16="http://schemas.microsoft.com/office/drawing/2014/main" id="{E63DEF54-B21F-EA23-A698-01708BC9E679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7" name="PFE element 19">
            <a:extLst>
              <a:ext uri="{FF2B5EF4-FFF2-40B4-BE49-F238E27FC236}">
                <a16:creationId xmlns:a16="http://schemas.microsoft.com/office/drawing/2014/main" id="{FBF24E7F-9B06-C461-76E8-227B978CEB4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31" y="309890"/>
            <a:ext cx="2035002" cy="705964"/>
          </a:xfrm>
          <a:prstGeom prst="rect">
            <a:avLst/>
          </a:prstGeom>
        </p:spPr>
      </p:pic>
      <p:pic>
        <p:nvPicPr>
          <p:cNvPr id="9" name="PFE element 20">
            <a:extLst>
              <a:ext uri="{FF2B5EF4-FFF2-40B4-BE49-F238E27FC236}">
                <a16:creationId xmlns:a16="http://schemas.microsoft.com/office/drawing/2014/main" id="{6D71E3D8-B9A0-A99A-FC0F-9F383287C98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3" y="777755"/>
            <a:ext cx="934440" cy="370268"/>
          </a:xfrm>
          <a:prstGeom prst="rect">
            <a:avLst/>
          </a:prstGeom>
        </p:spPr>
      </p:pic>
      <p:pic>
        <p:nvPicPr>
          <p:cNvPr id="11" name="PFE element 21">
            <a:extLst>
              <a:ext uri="{FF2B5EF4-FFF2-40B4-BE49-F238E27FC236}">
                <a16:creationId xmlns:a16="http://schemas.microsoft.com/office/drawing/2014/main" id="{0142E536-AD2E-F0B2-F6F0-59128E2B3620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30" y="1416336"/>
            <a:ext cx="6146800" cy="193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7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2">
            <a:extLst>
              <a:ext uri="{FF2B5EF4-FFF2-40B4-BE49-F238E27FC236}">
                <a16:creationId xmlns:a16="http://schemas.microsoft.com/office/drawing/2014/main" id="{E38CC2A8-BF77-F302-A693-1410457C40EB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7" name="PFE element 23">
            <a:extLst>
              <a:ext uri="{FF2B5EF4-FFF2-40B4-BE49-F238E27FC236}">
                <a16:creationId xmlns:a16="http://schemas.microsoft.com/office/drawing/2014/main" id="{9E70C255-E432-40CA-159D-E09CE211293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31" y="309890"/>
            <a:ext cx="2035002" cy="705964"/>
          </a:xfrm>
          <a:prstGeom prst="rect">
            <a:avLst/>
          </a:prstGeom>
        </p:spPr>
      </p:pic>
      <p:pic>
        <p:nvPicPr>
          <p:cNvPr id="9" name="PFE element 24">
            <a:extLst>
              <a:ext uri="{FF2B5EF4-FFF2-40B4-BE49-F238E27FC236}">
                <a16:creationId xmlns:a16="http://schemas.microsoft.com/office/drawing/2014/main" id="{B292E594-EE24-4EFB-5137-DFA6048A7A5F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3" y="777755"/>
            <a:ext cx="934440" cy="370268"/>
          </a:xfrm>
          <a:prstGeom prst="rect">
            <a:avLst/>
          </a:prstGeom>
        </p:spPr>
      </p:pic>
      <p:pic>
        <p:nvPicPr>
          <p:cNvPr id="11" name="PFE element 25">
            <a:extLst>
              <a:ext uri="{FF2B5EF4-FFF2-40B4-BE49-F238E27FC236}">
                <a16:creationId xmlns:a16="http://schemas.microsoft.com/office/drawing/2014/main" id="{DB86CE01-8411-6616-119C-17214846423C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78" y="1407380"/>
            <a:ext cx="6390844" cy="19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92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6">
            <a:extLst>
              <a:ext uri="{FF2B5EF4-FFF2-40B4-BE49-F238E27FC236}">
                <a16:creationId xmlns:a16="http://schemas.microsoft.com/office/drawing/2014/main" id="{3841DC18-BE78-8032-A1E8-4A10C54B604E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7" name="PFE element 27">
            <a:extLst>
              <a:ext uri="{FF2B5EF4-FFF2-40B4-BE49-F238E27FC236}">
                <a16:creationId xmlns:a16="http://schemas.microsoft.com/office/drawing/2014/main" id="{85DC1E9B-1E34-86F3-CB04-E35F6F7AACE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31" y="309890"/>
            <a:ext cx="2035002" cy="705964"/>
          </a:xfrm>
          <a:prstGeom prst="rect">
            <a:avLst/>
          </a:prstGeom>
        </p:spPr>
      </p:pic>
      <p:pic>
        <p:nvPicPr>
          <p:cNvPr id="9" name="PFE element 28">
            <a:extLst>
              <a:ext uri="{FF2B5EF4-FFF2-40B4-BE49-F238E27FC236}">
                <a16:creationId xmlns:a16="http://schemas.microsoft.com/office/drawing/2014/main" id="{EBCDE1DF-AE1A-DD3E-1153-07097632831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3" y="777755"/>
            <a:ext cx="934440" cy="370268"/>
          </a:xfrm>
          <a:prstGeom prst="rect">
            <a:avLst/>
          </a:prstGeom>
        </p:spPr>
      </p:pic>
      <p:pic>
        <p:nvPicPr>
          <p:cNvPr id="11" name="PFE element 29">
            <a:extLst>
              <a:ext uri="{FF2B5EF4-FFF2-40B4-BE49-F238E27FC236}">
                <a16:creationId xmlns:a16="http://schemas.microsoft.com/office/drawing/2014/main" id="{61A64A25-868D-AE7F-627B-FB40D97BE174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37" y="1407380"/>
            <a:ext cx="6860926" cy="19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82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30">
            <a:extLst>
              <a:ext uri="{FF2B5EF4-FFF2-40B4-BE49-F238E27FC236}">
                <a16:creationId xmlns:a16="http://schemas.microsoft.com/office/drawing/2014/main" id="{AEDEE922-0977-B2BD-4795-7D7E39B538CB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cxnSp>
        <p:nvCxnSpPr>
          <p:cNvPr id="29" name="직선 연결선 28"/>
          <p:cNvCxnSpPr/>
          <p:nvPr/>
        </p:nvCxnSpPr>
        <p:spPr>
          <a:xfrm>
            <a:off x="8394278" y="2700338"/>
            <a:ext cx="0" cy="3381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FE element 32">
            <a:extLst>
              <a:ext uri="{FF2B5EF4-FFF2-40B4-BE49-F238E27FC236}">
                <a16:creationId xmlns:a16="http://schemas.microsoft.com/office/drawing/2014/main" id="{446869A3-F0C5-EC3C-2577-80F908E16CD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31" y="309890"/>
            <a:ext cx="2035002" cy="705964"/>
          </a:xfrm>
          <a:prstGeom prst="rect">
            <a:avLst/>
          </a:prstGeom>
        </p:spPr>
      </p:pic>
      <p:pic>
        <p:nvPicPr>
          <p:cNvPr id="9" name="PFE element 33">
            <a:extLst>
              <a:ext uri="{FF2B5EF4-FFF2-40B4-BE49-F238E27FC236}">
                <a16:creationId xmlns:a16="http://schemas.microsoft.com/office/drawing/2014/main" id="{93B51D84-AD03-63E2-D323-E9DE62B0B81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3" y="777755"/>
            <a:ext cx="934440" cy="370268"/>
          </a:xfrm>
          <a:prstGeom prst="rect">
            <a:avLst/>
          </a:prstGeom>
        </p:spPr>
      </p:pic>
      <p:pic>
        <p:nvPicPr>
          <p:cNvPr id="11" name="PFE element 34">
            <a:extLst>
              <a:ext uri="{FF2B5EF4-FFF2-40B4-BE49-F238E27FC236}">
                <a16:creationId xmlns:a16="http://schemas.microsoft.com/office/drawing/2014/main" id="{CACE9DB0-D8C1-7A05-EE52-A7E039B4984D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26" y="1407380"/>
            <a:ext cx="6669483" cy="19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32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35">
            <a:extLst>
              <a:ext uri="{FF2B5EF4-FFF2-40B4-BE49-F238E27FC236}">
                <a16:creationId xmlns:a16="http://schemas.microsoft.com/office/drawing/2014/main" id="{3460F7CB-1CDD-E82F-B513-EC3FEAE6FE7D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7" name="PFE element 36">
            <a:extLst>
              <a:ext uri="{FF2B5EF4-FFF2-40B4-BE49-F238E27FC236}">
                <a16:creationId xmlns:a16="http://schemas.microsoft.com/office/drawing/2014/main" id="{2C061A3C-2E97-36DA-60D5-C7099835401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31" y="309890"/>
            <a:ext cx="2035002" cy="705964"/>
          </a:xfrm>
          <a:prstGeom prst="rect">
            <a:avLst/>
          </a:prstGeom>
        </p:spPr>
      </p:pic>
      <p:pic>
        <p:nvPicPr>
          <p:cNvPr id="9" name="PFE element 37">
            <a:extLst>
              <a:ext uri="{FF2B5EF4-FFF2-40B4-BE49-F238E27FC236}">
                <a16:creationId xmlns:a16="http://schemas.microsoft.com/office/drawing/2014/main" id="{FAC80DE2-8CDB-2308-896F-9C1A7D6E972D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3" y="777755"/>
            <a:ext cx="934440" cy="370268"/>
          </a:xfrm>
          <a:prstGeom prst="rect">
            <a:avLst/>
          </a:prstGeom>
        </p:spPr>
      </p:pic>
      <p:pic>
        <p:nvPicPr>
          <p:cNvPr id="11" name="PFE element 38">
            <a:extLst>
              <a:ext uri="{FF2B5EF4-FFF2-40B4-BE49-F238E27FC236}">
                <a16:creationId xmlns:a16="http://schemas.microsoft.com/office/drawing/2014/main" id="{A8A18855-3C98-9BE6-D62E-56D43C014BE3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37" y="1407380"/>
            <a:ext cx="6860926" cy="19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3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39">
            <a:extLst>
              <a:ext uri="{FF2B5EF4-FFF2-40B4-BE49-F238E27FC236}">
                <a16:creationId xmlns:a16="http://schemas.microsoft.com/office/drawing/2014/main" id="{0C9A5032-50E8-2CA8-1629-3FBAE19915D2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7" name="PFE element 40">
            <a:extLst>
              <a:ext uri="{FF2B5EF4-FFF2-40B4-BE49-F238E27FC236}">
                <a16:creationId xmlns:a16="http://schemas.microsoft.com/office/drawing/2014/main" id="{9F3378FC-2A6A-4072-E9F4-40FA161EEF1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31" y="309890"/>
            <a:ext cx="2035002" cy="705964"/>
          </a:xfrm>
          <a:prstGeom prst="rect">
            <a:avLst/>
          </a:prstGeom>
        </p:spPr>
      </p:pic>
      <p:pic>
        <p:nvPicPr>
          <p:cNvPr id="9" name="PFE element 41">
            <a:extLst>
              <a:ext uri="{FF2B5EF4-FFF2-40B4-BE49-F238E27FC236}">
                <a16:creationId xmlns:a16="http://schemas.microsoft.com/office/drawing/2014/main" id="{21005904-280F-34B8-114B-7807F137C8DF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3" y="777755"/>
            <a:ext cx="934440" cy="370268"/>
          </a:xfrm>
          <a:prstGeom prst="rect">
            <a:avLst/>
          </a:prstGeom>
        </p:spPr>
      </p:pic>
      <p:pic>
        <p:nvPicPr>
          <p:cNvPr id="11" name="PFE element 42">
            <a:extLst>
              <a:ext uri="{FF2B5EF4-FFF2-40B4-BE49-F238E27FC236}">
                <a16:creationId xmlns:a16="http://schemas.microsoft.com/office/drawing/2014/main" id="{2B6B6018-868B-1048-D68E-784805896141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26" y="1407380"/>
            <a:ext cx="6669483" cy="19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39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Box 4"/>
          <p:cNvSpPr/>
          <p:nvPr/>
        </p:nvSpPr>
        <p:spPr>
          <a:xfrm>
            <a:off x="-8022" y="-25975"/>
            <a:ext cx="9165982" cy="100463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>
              <a:lnSpc>
                <a:spcPts val="1400"/>
              </a:lnSpc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90" name="PFE element 15" descr="PFE element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6" y="305196"/>
            <a:ext cx="1714501" cy="317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그림 15" descr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019" y="194880"/>
            <a:ext cx="1573552" cy="516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FE element 17" descr="PFE element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068" y="4830729"/>
            <a:ext cx="92075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PFE element 18" descr="PFE element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5069" y="1798805"/>
            <a:ext cx="3347443" cy="2211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FE element 1">
            <a:extLst>
              <a:ext uri="{FF2B5EF4-FFF2-40B4-BE49-F238E27FC236}">
                <a16:creationId xmlns:a16="http://schemas.microsoft.com/office/drawing/2014/main" id="{5AF2E671-F5EB-E4D7-2FA1-AB2A8DA225FB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92" y="309890"/>
            <a:ext cx="3647422" cy="705964"/>
          </a:xfrm>
          <a:prstGeom prst="rect">
            <a:avLst/>
          </a:prstGeom>
        </p:spPr>
      </p:pic>
      <p:pic>
        <p:nvPicPr>
          <p:cNvPr id="11" name="PFE element 2">
            <a:extLst>
              <a:ext uri="{FF2B5EF4-FFF2-40B4-BE49-F238E27FC236}">
                <a16:creationId xmlns:a16="http://schemas.microsoft.com/office/drawing/2014/main" id="{382B59A3-DD8E-71C3-2239-3B166804912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13" name="PFE element 3">
            <a:extLst>
              <a:ext uri="{FF2B5EF4-FFF2-40B4-BE49-F238E27FC236}">
                <a16:creationId xmlns:a16="http://schemas.microsoft.com/office/drawing/2014/main" id="{BDD06132-C3D6-50A9-F004-829BAE9126B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12" y="836096"/>
            <a:ext cx="743935" cy="368300"/>
          </a:xfrm>
          <a:prstGeom prst="rect">
            <a:avLst/>
          </a:prstGeom>
        </p:spPr>
      </p:pic>
      <p:pic>
        <p:nvPicPr>
          <p:cNvPr id="15" name="PFE element 4">
            <a:extLst>
              <a:ext uri="{FF2B5EF4-FFF2-40B4-BE49-F238E27FC236}">
                <a16:creationId xmlns:a16="http://schemas.microsoft.com/office/drawing/2014/main" id="{12DB5872-671A-0E7D-BD06-B0845125D6C5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26" y="1617254"/>
            <a:ext cx="6146800" cy="212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17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5">
            <a:extLst>
              <a:ext uri="{FF2B5EF4-FFF2-40B4-BE49-F238E27FC236}">
                <a16:creationId xmlns:a16="http://schemas.microsoft.com/office/drawing/2014/main" id="{AD2513C5-623B-17F8-B467-9FEBB8434C26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7" name="PFE element 6">
            <a:extLst>
              <a:ext uri="{FF2B5EF4-FFF2-40B4-BE49-F238E27FC236}">
                <a16:creationId xmlns:a16="http://schemas.microsoft.com/office/drawing/2014/main" id="{9301B28C-71ED-25A8-632D-5AC59679C37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92" y="309890"/>
            <a:ext cx="3647422" cy="705964"/>
          </a:xfrm>
          <a:prstGeom prst="rect">
            <a:avLst/>
          </a:prstGeom>
        </p:spPr>
      </p:pic>
      <p:pic>
        <p:nvPicPr>
          <p:cNvPr id="9" name="PFE element 7">
            <a:extLst>
              <a:ext uri="{FF2B5EF4-FFF2-40B4-BE49-F238E27FC236}">
                <a16:creationId xmlns:a16="http://schemas.microsoft.com/office/drawing/2014/main" id="{EE939D10-B027-D245-0225-6B0FB299C99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26" y="1617254"/>
            <a:ext cx="6146800" cy="2122025"/>
          </a:xfrm>
          <a:prstGeom prst="rect">
            <a:avLst/>
          </a:prstGeom>
        </p:spPr>
      </p:pic>
      <p:pic>
        <p:nvPicPr>
          <p:cNvPr id="11" name="PFE element 8">
            <a:extLst>
              <a:ext uri="{FF2B5EF4-FFF2-40B4-BE49-F238E27FC236}">
                <a16:creationId xmlns:a16="http://schemas.microsoft.com/office/drawing/2014/main" id="{FE1466C0-F102-B2D6-0676-628AD1FAFC75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12" y="836096"/>
            <a:ext cx="74393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60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9">
            <a:extLst>
              <a:ext uri="{FF2B5EF4-FFF2-40B4-BE49-F238E27FC236}">
                <a16:creationId xmlns:a16="http://schemas.microsoft.com/office/drawing/2014/main" id="{1DDD845B-121D-6EB3-D991-E9F302F01C07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8" name="PFE element 10">
            <a:extLst>
              <a:ext uri="{FF2B5EF4-FFF2-40B4-BE49-F238E27FC236}">
                <a16:creationId xmlns:a16="http://schemas.microsoft.com/office/drawing/2014/main" id="{5CC6993F-91F1-DBE3-15AF-0766B7C6637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92" y="309890"/>
            <a:ext cx="3647422" cy="705964"/>
          </a:xfrm>
          <a:prstGeom prst="rect">
            <a:avLst/>
          </a:prstGeom>
        </p:spPr>
      </p:pic>
      <p:pic>
        <p:nvPicPr>
          <p:cNvPr id="20" name="PFE element 11">
            <a:extLst>
              <a:ext uri="{FF2B5EF4-FFF2-40B4-BE49-F238E27FC236}">
                <a16:creationId xmlns:a16="http://schemas.microsoft.com/office/drawing/2014/main" id="{E9119BDE-52C6-1AB2-27E5-0AD93FE5189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31" y="1401788"/>
            <a:ext cx="6146800" cy="2554588"/>
          </a:xfrm>
          <a:prstGeom prst="rect">
            <a:avLst/>
          </a:prstGeom>
        </p:spPr>
      </p:pic>
      <p:pic>
        <p:nvPicPr>
          <p:cNvPr id="22" name="PFE element 12">
            <a:extLst>
              <a:ext uri="{FF2B5EF4-FFF2-40B4-BE49-F238E27FC236}">
                <a16:creationId xmlns:a16="http://schemas.microsoft.com/office/drawing/2014/main" id="{59A33658-FDEC-3898-F664-A0F58BA9F0CD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12" y="836096"/>
            <a:ext cx="74393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29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FE element 13">
            <a:extLst>
              <a:ext uri="{FF2B5EF4-FFF2-40B4-BE49-F238E27FC236}">
                <a16:creationId xmlns:a16="http://schemas.microsoft.com/office/drawing/2014/main" id="{22FCAAE2-9009-4F43-9214-2312CB04DF42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18" name="PFE element 14">
            <a:extLst>
              <a:ext uri="{FF2B5EF4-FFF2-40B4-BE49-F238E27FC236}">
                <a16:creationId xmlns:a16="http://schemas.microsoft.com/office/drawing/2014/main" id="{103418C1-86F6-F4C3-7A36-A2D44845FC3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92" y="309890"/>
            <a:ext cx="3647422" cy="705964"/>
          </a:xfrm>
          <a:prstGeom prst="rect">
            <a:avLst/>
          </a:prstGeom>
        </p:spPr>
      </p:pic>
      <p:pic>
        <p:nvPicPr>
          <p:cNvPr id="20" name="PFE element 15">
            <a:extLst>
              <a:ext uri="{FF2B5EF4-FFF2-40B4-BE49-F238E27FC236}">
                <a16:creationId xmlns:a16="http://schemas.microsoft.com/office/drawing/2014/main" id="{A1012484-AFAD-3AFD-E818-799E485BA0E6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31" y="1401788"/>
            <a:ext cx="6146800" cy="2554588"/>
          </a:xfrm>
          <a:prstGeom prst="rect">
            <a:avLst/>
          </a:prstGeom>
        </p:spPr>
      </p:pic>
      <p:pic>
        <p:nvPicPr>
          <p:cNvPr id="22" name="PFE element 16">
            <a:extLst>
              <a:ext uri="{FF2B5EF4-FFF2-40B4-BE49-F238E27FC236}">
                <a16:creationId xmlns:a16="http://schemas.microsoft.com/office/drawing/2014/main" id="{4DC176BC-4CDA-BA67-B121-DE7A10E23A57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12" y="836096"/>
            <a:ext cx="74393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10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17">
            <a:extLst>
              <a:ext uri="{FF2B5EF4-FFF2-40B4-BE49-F238E27FC236}">
                <a16:creationId xmlns:a16="http://schemas.microsoft.com/office/drawing/2014/main" id="{30EFEA88-10EC-9382-8A19-3B15731008B2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92" y="309890"/>
            <a:ext cx="3647422" cy="705964"/>
          </a:xfrm>
          <a:prstGeom prst="rect">
            <a:avLst/>
          </a:prstGeom>
        </p:spPr>
      </p:pic>
      <p:pic>
        <p:nvPicPr>
          <p:cNvPr id="8" name="PFE element 18">
            <a:extLst>
              <a:ext uri="{FF2B5EF4-FFF2-40B4-BE49-F238E27FC236}">
                <a16:creationId xmlns:a16="http://schemas.microsoft.com/office/drawing/2014/main" id="{921AD11E-CDB1-1FC3-305D-42AD1837622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11" name="PFE element 19">
            <a:extLst>
              <a:ext uri="{FF2B5EF4-FFF2-40B4-BE49-F238E27FC236}">
                <a16:creationId xmlns:a16="http://schemas.microsoft.com/office/drawing/2014/main" id="{86DFF018-A2B4-1180-9ADB-C873F99182A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26" y="1617254"/>
            <a:ext cx="6146800" cy="2122025"/>
          </a:xfrm>
          <a:prstGeom prst="rect">
            <a:avLst/>
          </a:prstGeom>
        </p:spPr>
      </p:pic>
      <p:pic>
        <p:nvPicPr>
          <p:cNvPr id="13" name="PFE element 20">
            <a:extLst>
              <a:ext uri="{FF2B5EF4-FFF2-40B4-BE49-F238E27FC236}">
                <a16:creationId xmlns:a16="http://schemas.microsoft.com/office/drawing/2014/main" id="{2685F467-9DDB-4588-4A9F-B962C7F34034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12" y="836096"/>
            <a:ext cx="74393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6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FE element 21">
            <a:extLst>
              <a:ext uri="{FF2B5EF4-FFF2-40B4-BE49-F238E27FC236}">
                <a16:creationId xmlns:a16="http://schemas.microsoft.com/office/drawing/2014/main" id="{00998B19-9832-AFB7-FD10-F6343756091C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16" name="PFE element 22">
            <a:extLst>
              <a:ext uri="{FF2B5EF4-FFF2-40B4-BE49-F238E27FC236}">
                <a16:creationId xmlns:a16="http://schemas.microsoft.com/office/drawing/2014/main" id="{5CDB4A45-40BE-0D23-0BF1-7FE98A73893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92" y="309890"/>
            <a:ext cx="3647422" cy="705964"/>
          </a:xfrm>
          <a:prstGeom prst="rect">
            <a:avLst/>
          </a:prstGeom>
        </p:spPr>
      </p:pic>
      <p:pic>
        <p:nvPicPr>
          <p:cNvPr id="18" name="PFE element 23">
            <a:extLst>
              <a:ext uri="{FF2B5EF4-FFF2-40B4-BE49-F238E27FC236}">
                <a16:creationId xmlns:a16="http://schemas.microsoft.com/office/drawing/2014/main" id="{C621376C-8303-BC25-A1E5-87863D78113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26" y="1617254"/>
            <a:ext cx="6146800" cy="2122025"/>
          </a:xfrm>
          <a:prstGeom prst="rect">
            <a:avLst/>
          </a:prstGeom>
        </p:spPr>
      </p:pic>
      <p:pic>
        <p:nvPicPr>
          <p:cNvPr id="20" name="PFE element 24">
            <a:extLst>
              <a:ext uri="{FF2B5EF4-FFF2-40B4-BE49-F238E27FC236}">
                <a16:creationId xmlns:a16="http://schemas.microsoft.com/office/drawing/2014/main" id="{56B13103-0B5F-F092-5642-96257B57ECF5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12" y="836096"/>
            <a:ext cx="74393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37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FE element 25">
            <a:extLst>
              <a:ext uri="{FF2B5EF4-FFF2-40B4-BE49-F238E27FC236}">
                <a16:creationId xmlns:a16="http://schemas.microsoft.com/office/drawing/2014/main" id="{09F85231-EBC8-65FE-7A82-CD38153CE50A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18" name="PFE element 26">
            <a:extLst>
              <a:ext uri="{FF2B5EF4-FFF2-40B4-BE49-F238E27FC236}">
                <a16:creationId xmlns:a16="http://schemas.microsoft.com/office/drawing/2014/main" id="{7871C5ED-22C0-905B-EE7A-D6769733507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92" y="309890"/>
            <a:ext cx="3647422" cy="705964"/>
          </a:xfrm>
          <a:prstGeom prst="rect">
            <a:avLst/>
          </a:prstGeom>
        </p:spPr>
      </p:pic>
      <p:pic>
        <p:nvPicPr>
          <p:cNvPr id="20" name="PFE element 27">
            <a:extLst>
              <a:ext uri="{FF2B5EF4-FFF2-40B4-BE49-F238E27FC236}">
                <a16:creationId xmlns:a16="http://schemas.microsoft.com/office/drawing/2014/main" id="{E2251166-64BF-A8C0-99A4-E2D92D61E534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31" y="1401788"/>
            <a:ext cx="6146800" cy="2554588"/>
          </a:xfrm>
          <a:prstGeom prst="rect">
            <a:avLst/>
          </a:prstGeom>
        </p:spPr>
      </p:pic>
      <p:pic>
        <p:nvPicPr>
          <p:cNvPr id="22" name="PFE element 28">
            <a:extLst>
              <a:ext uri="{FF2B5EF4-FFF2-40B4-BE49-F238E27FC236}">
                <a16:creationId xmlns:a16="http://schemas.microsoft.com/office/drawing/2014/main" id="{D310B0C4-EAD3-20E8-60C1-EE045F3EC8B0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12" y="836096"/>
            <a:ext cx="74393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64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FE element 29">
            <a:extLst>
              <a:ext uri="{FF2B5EF4-FFF2-40B4-BE49-F238E27FC236}">
                <a16:creationId xmlns:a16="http://schemas.microsoft.com/office/drawing/2014/main" id="{CAE85E73-307B-F9AE-E949-6BFE1425872C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18" name="PFE element 30">
            <a:extLst>
              <a:ext uri="{FF2B5EF4-FFF2-40B4-BE49-F238E27FC236}">
                <a16:creationId xmlns:a16="http://schemas.microsoft.com/office/drawing/2014/main" id="{948916BD-5FED-29DE-315A-21DC4B930D0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92" y="309890"/>
            <a:ext cx="3647422" cy="705964"/>
          </a:xfrm>
          <a:prstGeom prst="rect">
            <a:avLst/>
          </a:prstGeom>
        </p:spPr>
      </p:pic>
      <p:pic>
        <p:nvPicPr>
          <p:cNvPr id="20" name="PFE element 31">
            <a:extLst>
              <a:ext uri="{FF2B5EF4-FFF2-40B4-BE49-F238E27FC236}">
                <a16:creationId xmlns:a16="http://schemas.microsoft.com/office/drawing/2014/main" id="{DEB7D714-18E6-6CD1-58E0-2838A87005A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31" y="1401788"/>
            <a:ext cx="6146800" cy="2554588"/>
          </a:xfrm>
          <a:prstGeom prst="rect">
            <a:avLst/>
          </a:prstGeom>
        </p:spPr>
      </p:pic>
      <p:pic>
        <p:nvPicPr>
          <p:cNvPr id="22" name="PFE element 32">
            <a:extLst>
              <a:ext uri="{FF2B5EF4-FFF2-40B4-BE49-F238E27FC236}">
                <a16:creationId xmlns:a16="http://schemas.microsoft.com/office/drawing/2014/main" id="{9A9178DF-B36F-0061-733B-15908B9606EF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12" y="836096"/>
            <a:ext cx="74393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43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FE element 1">
            <a:extLst>
              <a:ext uri="{FF2B5EF4-FFF2-40B4-BE49-F238E27FC236}">
                <a16:creationId xmlns:a16="http://schemas.microsoft.com/office/drawing/2014/main" id="{DD5291A2-76CC-61DA-FB40-52B846D9BFB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49" y="309890"/>
            <a:ext cx="2452262" cy="705964"/>
          </a:xfrm>
          <a:prstGeom prst="rect">
            <a:avLst/>
          </a:prstGeom>
        </p:spPr>
      </p:pic>
      <p:pic>
        <p:nvPicPr>
          <p:cNvPr id="10" name="PFE element 2">
            <a:extLst>
              <a:ext uri="{FF2B5EF4-FFF2-40B4-BE49-F238E27FC236}">
                <a16:creationId xmlns:a16="http://schemas.microsoft.com/office/drawing/2014/main" id="{BC04287F-CC3F-DA4B-07C9-1140DCFBFD1A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11" y="787711"/>
            <a:ext cx="896333" cy="465070"/>
          </a:xfrm>
          <a:prstGeom prst="rect">
            <a:avLst/>
          </a:prstGeom>
        </p:spPr>
      </p:pic>
      <p:pic>
        <p:nvPicPr>
          <p:cNvPr id="12" name="PFE element 3">
            <a:extLst>
              <a:ext uri="{FF2B5EF4-FFF2-40B4-BE49-F238E27FC236}">
                <a16:creationId xmlns:a16="http://schemas.microsoft.com/office/drawing/2014/main" id="{7F1BAD54-E648-7E3E-C238-C6E9E4E03CA6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6" y="776908"/>
            <a:ext cx="1320800" cy="177800"/>
          </a:xfrm>
          <a:prstGeom prst="rect">
            <a:avLst/>
          </a:prstGeom>
        </p:spPr>
      </p:pic>
      <p:pic>
        <p:nvPicPr>
          <p:cNvPr id="14" name="PFE element 4">
            <a:extLst>
              <a:ext uri="{FF2B5EF4-FFF2-40B4-BE49-F238E27FC236}">
                <a16:creationId xmlns:a16="http://schemas.microsoft.com/office/drawing/2014/main" id="{9D4E4754-1059-F5E3-3E87-2B023A699258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30" y="1416315"/>
            <a:ext cx="6146800" cy="25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07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5">
            <a:extLst>
              <a:ext uri="{FF2B5EF4-FFF2-40B4-BE49-F238E27FC236}">
                <a16:creationId xmlns:a16="http://schemas.microsoft.com/office/drawing/2014/main" id="{382E6E71-0A98-0525-A3B4-0DE73F7B06C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11" y="787711"/>
            <a:ext cx="896333" cy="465070"/>
          </a:xfrm>
          <a:prstGeom prst="rect">
            <a:avLst/>
          </a:prstGeom>
        </p:spPr>
      </p:pic>
      <p:pic>
        <p:nvPicPr>
          <p:cNvPr id="7" name="PFE element 6">
            <a:extLst>
              <a:ext uri="{FF2B5EF4-FFF2-40B4-BE49-F238E27FC236}">
                <a16:creationId xmlns:a16="http://schemas.microsoft.com/office/drawing/2014/main" id="{6D80F8A3-38DD-2CBF-DD40-889DC6477B96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30" y="1416315"/>
            <a:ext cx="6146800" cy="2554588"/>
          </a:xfrm>
          <a:prstGeom prst="rect">
            <a:avLst/>
          </a:prstGeom>
        </p:spPr>
      </p:pic>
      <p:pic>
        <p:nvPicPr>
          <p:cNvPr id="9" name="PFE element 7">
            <a:extLst>
              <a:ext uri="{FF2B5EF4-FFF2-40B4-BE49-F238E27FC236}">
                <a16:creationId xmlns:a16="http://schemas.microsoft.com/office/drawing/2014/main" id="{DA2DE5C8-424D-B737-B413-F4BD1A0DC2CD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49" y="309890"/>
            <a:ext cx="2452262" cy="705964"/>
          </a:xfrm>
          <a:prstGeom prst="rect">
            <a:avLst/>
          </a:prstGeom>
        </p:spPr>
      </p:pic>
      <p:pic>
        <p:nvPicPr>
          <p:cNvPr id="11" name="PFE element 8">
            <a:extLst>
              <a:ext uri="{FF2B5EF4-FFF2-40B4-BE49-F238E27FC236}">
                <a16:creationId xmlns:a16="http://schemas.microsoft.com/office/drawing/2014/main" id="{534BAC2C-CDC4-D887-06DF-4D27D37ABBD1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6" y="776908"/>
            <a:ext cx="13208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30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FE element 1">
            <a:extLst>
              <a:ext uri="{FF2B5EF4-FFF2-40B4-BE49-F238E27FC236}">
                <a16:creationId xmlns:a16="http://schemas.microsoft.com/office/drawing/2014/main" id="{828CF707-1F2C-22EE-C7CB-EBAE836DBD24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24" y="308181"/>
            <a:ext cx="3571162" cy="834416"/>
          </a:xfrm>
          <a:prstGeom prst="rect">
            <a:avLst/>
          </a:prstGeom>
        </p:spPr>
      </p:pic>
      <p:pic>
        <p:nvPicPr>
          <p:cNvPr id="10" name="PFE element 2">
            <a:extLst>
              <a:ext uri="{FF2B5EF4-FFF2-40B4-BE49-F238E27FC236}">
                <a16:creationId xmlns:a16="http://schemas.microsoft.com/office/drawing/2014/main" id="{4600F587-D600-C1B2-5FFD-2B183C4A7FA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46" y="673690"/>
            <a:ext cx="870935" cy="465070"/>
          </a:xfrm>
          <a:prstGeom prst="rect">
            <a:avLst/>
          </a:prstGeom>
        </p:spPr>
      </p:pic>
      <p:pic>
        <p:nvPicPr>
          <p:cNvPr id="12" name="PFE element 3">
            <a:extLst>
              <a:ext uri="{FF2B5EF4-FFF2-40B4-BE49-F238E27FC236}">
                <a16:creationId xmlns:a16="http://schemas.microsoft.com/office/drawing/2014/main" id="{B3477692-8875-C443-C478-E36D6894811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4" y="780296"/>
            <a:ext cx="934440" cy="172412"/>
          </a:xfrm>
          <a:prstGeom prst="rect">
            <a:avLst/>
          </a:prstGeom>
        </p:spPr>
      </p:pic>
      <p:pic>
        <p:nvPicPr>
          <p:cNvPr id="14" name="PFE element 4">
            <a:extLst>
              <a:ext uri="{FF2B5EF4-FFF2-40B4-BE49-F238E27FC236}">
                <a16:creationId xmlns:a16="http://schemas.microsoft.com/office/drawing/2014/main" id="{BB4D0FC5-0C88-FB0B-14B1-840C76FC82B9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30" y="1572762"/>
            <a:ext cx="6146800" cy="256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84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9">
            <a:extLst>
              <a:ext uri="{FF2B5EF4-FFF2-40B4-BE49-F238E27FC236}">
                <a16:creationId xmlns:a16="http://schemas.microsoft.com/office/drawing/2014/main" id="{AF62ADC4-932C-BC67-E856-6590811F695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11" y="787711"/>
            <a:ext cx="896333" cy="465070"/>
          </a:xfrm>
          <a:prstGeom prst="rect">
            <a:avLst/>
          </a:prstGeom>
        </p:spPr>
      </p:pic>
      <p:pic>
        <p:nvPicPr>
          <p:cNvPr id="7" name="PFE element 10">
            <a:extLst>
              <a:ext uri="{FF2B5EF4-FFF2-40B4-BE49-F238E27FC236}">
                <a16:creationId xmlns:a16="http://schemas.microsoft.com/office/drawing/2014/main" id="{4971F6C1-42FE-BD4C-1F4B-3B2DB204F09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30" y="1416315"/>
            <a:ext cx="6146800" cy="2554588"/>
          </a:xfrm>
          <a:prstGeom prst="rect">
            <a:avLst/>
          </a:prstGeom>
        </p:spPr>
      </p:pic>
      <p:pic>
        <p:nvPicPr>
          <p:cNvPr id="9" name="PFE element 11">
            <a:extLst>
              <a:ext uri="{FF2B5EF4-FFF2-40B4-BE49-F238E27FC236}">
                <a16:creationId xmlns:a16="http://schemas.microsoft.com/office/drawing/2014/main" id="{8E03DEBB-52B8-EF20-6294-8B9FC0D612E7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49" y="309890"/>
            <a:ext cx="2452262" cy="705964"/>
          </a:xfrm>
          <a:prstGeom prst="rect">
            <a:avLst/>
          </a:prstGeom>
        </p:spPr>
      </p:pic>
      <p:pic>
        <p:nvPicPr>
          <p:cNvPr id="11" name="PFE element 12">
            <a:extLst>
              <a:ext uri="{FF2B5EF4-FFF2-40B4-BE49-F238E27FC236}">
                <a16:creationId xmlns:a16="http://schemas.microsoft.com/office/drawing/2014/main" id="{3D0204CE-5DF1-254E-E20E-F21AAF4EAA19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6" y="776908"/>
            <a:ext cx="13208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14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13">
            <a:extLst>
              <a:ext uri="{FF2B5EF4-FFF2-40B4-BE49-F238E27FC236}">
                <a16:creationId xmlns:a16="http://schemas.microsoft.com/office/drawing/2014/main" id="{BBCD59E3-C640-BA97-DE65-83CC9082FBD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49" y="309890"/>
            <a:ext cx="2452262" cy="705964"/>
          </a:xfrm>
          <a:prstGeom prst="rect">
            <a:avLst/>
          </a:prstGeom>
        </p:spPr>
      </p:pic>
      <p:pic>
        <p:nvPicPr>
          <p:cNvPr id="8" name="PFE element 14">
            <a:extLst>
              <a:ext uri="{FF2B5EF4-FFF2-40B4-BE49-F238E27FC236}">
                <a16:creationId xmlns:a16="http://schemas.microsoft.com/office/drawing/2014/main" id="{9EC29AC1-2C56-BC25-A546-AF7B7ADB196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11" y="787711"/>
            <a:ext cx="896333" cy="465070"/>
          </a:xfrm>
          <a:prstGeom prst="rect">
            <a:avLst/>
          </a:prstGeom>
        </p:spPr>
      </p:pic>
      <p:pic>
        <p:nvPicPr>
          <p:cNvPr id="10" name="PFE element 15">
            <a:extLst>
              <a:ext uri="{FF2B5EF4-FFF2-40B4-BE49-F238E27FC236}">
                <a16:creationId xmlns:a16="http://schemas.microsoft.com/office/drawing/2014/main" id="{652746EA-D5B4-D832-E4BB-065BADC1F2B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30" y="1416315"/>
            <a:ext cx="6146800" cy="2554588"/>
          </a:xfrm>
          <a:prstGeom prst="rect">
            <a:avLst/>
          </a:prstGeom>
        </p:spPr>
      </p:pic>
      <p:pic>
        <p:nvPicPr>
          <p:cNvPr id="12" name="PFE element 16">
            <a:extLst>
              <a:ext uri="{FF2B5EF4-FFF2-40B4-BE49-F238E27FC236}">
                <a16:creationId xmlns:a16="http://schemas.microsoft.com/office/drawing/2014/main" id="{55C10FDA-1A60-46FA-898F-1AB33AEF7FA6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6" y="776908"/>
            <a:ext cx="13208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14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7">
            <a:extLst>
              <a:ext uri="{FF2B5EF4-FFF2-40B4-BE49-F238E27FC236}">
                <a16:creationId xmlns:a16="http://schemas.microsoft.com/office/drawing/2014/main" id="{A1932550-2E60-4E8F-C799-1FE9F6E6CF2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11" y="787711"/>
            <a:ext cx="896333" cy="465070"/>
          </a:xfrm>
          <a:prstGeom prst="rect">
            <a:avLst/>
          </a:prstGeom>
        </p:spPr>
      </p:pic>
      <p:pic>
        <p:nvPicPr>
          <p:cNvPr id="7" name="PFE element 18">
            <a:extLst>
              <a:ext uri="{FF2B5EF4-FFF2-40B4-BE49-F238E27FC236}">
                <a16:creationId xmlns:a16="http://schemas.microsoft.com/office/drawing/2014/main" id="{DD834FC7-ADD9-4700-C7B9-0990D0B3CEFD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30" y="1416315"/>
            <a:ext cx="6146800" cy="2554588"/>
          </a:xfrm>
          <a:prstGeom prst="rect">
            <a:avLst/>
          </a:prstGeom>
        </p:spPr>
      </p:pic>
      <p:pic>
        <p:nvPicPr>
          <p:cNvPr id="9" name="PFE element 19">
            <a:extLst>
              <a:ext uri="{FF2B5EF4-FFF2-40B4-BE49-F238E27FC236}">
                <a16:creationId xmlns:a16="http://schemas.microsoft.com/office/drawing/2014/main" id="{81B1DD8B-34AF-5AC7-2EC8-FC37B3EDE698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49" y="309890"/>
            <a:ext cx="2452262" cy="705964"/>
          </a:xfrm>
          <a:prstGeom prst="rect">
            <a:avLst/>
          </a:prstGeom>
        </p:spPr>
      </p:pic>
      <p:pic>
        <p:nvPicPr>
          <p:cNvPr id="11" name="PFE element 20">
            <a:extLst>
              <a:ext uri="{FF2B5EF4-FFF2-40B4-BE49-F238E27FC236}">
                <a16:creationId xmlns:a16="http://schemas.microsoft.com/office/drawing/2014/main" id="{D47F3106-EE51-E9F1-F8A5-0FDC4601A13D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6" y="776908"/>
            <a:ext cx="13208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60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1">
            <a:extLst>
              <a:ext uri="{FF2B5EF4-FFF2-40B4-BE49-F238E27FC236}">
                <a16:creationId xmlns:a16="http://schemas.microsoft.com/office/drawing/2014/main" id="{C5170E52-17FC-C856-236D-12F94DB23D6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11" y="787711"/>
            <a:ext cx="896333" cy="465070"/>
          </a:xfrm>
          <a:prstGeom prst="rect">
            <a:avLst/>
          </a:prstGeom>
        </p:spPr>
      </p:pic>
      <p:pic>
        <p:nvPicPr>
          <p:cNvPr id="7" name="PFE element 22">
            <a:extLst>
              <a:ext uri="{FF2B5EF4-FFF2-40B4-BE49-F238E27FC236}">
                <a16:creationId xmlns:a16="http://schemas.microsoft.com/office/drawing/2014/main" id="{BFC59976-B59E-CED4-CF4A-9428861F7D4B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30" y="1416315"/>
            <a:ext cx="6146800" cy="2554588"/>
          </a:xfrm>
          <a:prstGeom prst="rect">
            <a:avLst/>
          </a:prstGeom>
        </p:spPr>
      </p:pic>
      <p:pic>
        <p:nvPicPr>
          <p:cNvPr id="9" name="PFE element 23">
            <a:extLst>
              <a:ext uri="{FF2B5EF4-FFF2-40B4-BE49-F238E27FC236}">
                <a16:creationId xmlns:a16="http://schemas.microsoft.com/office/drawing/2014/main" id="{27994CC5-24F1-E306-CA55-AC70D373BFAB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49" y="309890"/>
            <a:ext cx="2452262" cy="705964"/>
          </a:xfrm>
          <a:prstGeom prst="rect">
            <a:avLst/>
          </a:prstGeom>
        </p:spPr>
      </p:pic>
      <p:pic>
        <p:nvPicPr>
          <p:cNvPr id="11" name="PFE element 24">
            <a:extLst>
              <a:ext uri="{FF2B5EF4-FFF2-40B4-BE49-F238E27FC236}">
                <a16:creationId xmlns:a16="http://schemas.microsoft.com/office/drawing/2014/main" id="{DF3A80AD-AB2B-11B0-DB46-12B717F29A65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6" y="776908"/>
            <a:ext cx="13208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30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FE element 25">
            <a:extLst>
              <a:ext uri="{FF2B5EF4-FFF2-40B4-BE49-F238E27FC236}">
                <a16:creationId xmlns:a16="http://schemas.microsoft.com/office/drawing/2014/main" id="{254D204E-A0EE-B7DB-4870-6775F6D9B29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11" y="787711"/>
            <a:ext cx="896333" cy="465070"/>
          </a:xfrm>
          <a:prstGeom prst="rect">
            <a:avLst/>
          </a:prstGeom>
        </p:spPr>
      </p:pic>
      <p:pic>
        <p:nvPicPr>
          <p:cNvPr id="15" name="PFE element 26">
            <a:extLst>
              <a:ext uri="{FF2B5EF4-FFF2-40B4-BE49-F238E27FC236}">
                <a16:creationId xmlns:a16="http://schemas.microsoft.com/office/drawing/2014/main" id="{DAC21861-B4B0-43B1-4860-6BFD0CDF1C4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30" y="1416315"/>
            <a:ext cx="6146800" cy="2554588"/>
          </a:xfrm>
          <a:prstGeom prst="rect">
            <a:avLst/>
          </a:prstGeom>
        </p:spPr>
      </p:pic>
      <p:pic>
        <p:nvPicPr>
          <p:cNvPr id="17" name="PFE element 27">
            <a:extLst>
              <a:ext uri="{FF2B5EF4-FFF2-40B4-BE49-F238E27FC236}">
                <a16:creationId xmlns:a16="http://schemas.microsoft.com/office/drawing/2014/main" id="{CD20E666-4CBF-0E27-0878-ADB0F909281D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49" y="309890"/>
            <a:ext cx="2452262" cy="705964"/>
          </a:xfrm>
          <a:prstGeom prst="rect">
            <a:avLst/>
          </a:prstGeom>
        </p:spPr>
      </p:pic>
      <p:pic>
        <p:nvPicPr>
          <p:cNvPr id="19" name="PFE element 28">
            <a:extLst>
              <a:ext uri="{FF2B5EF4-FFF2-40B4-BE49-F238E27FC236}">
                <a16:creationId xmlns:a16="http://schemas.microsoft.com/office/drawing/2014/main" id="{31E1409C-54B3-CFA0-F5B2-EA5A5B00501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6" y="776908"/>
            <a:ext cx="13208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73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FE element 1">
            <a:extLst>
              <a:ext uri="{FF2B5EF4-FFF2-40B4-BE49-F238E27FC236}">
                <a16:creationId xmlns:a16="http://schemas.microsoft.com/office/drawing/2014/main" id="{8E99F4B7-CD2E-9183-4276-7268BD336D9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57" y="309890"/>
            <a:ext cx="3190562" cy="705964"/>
          </a:xfrm>
          <a:prstGeom prst="rect">
            <a:avLst/>
          </a:prstGeom>
        </p:spPr>
      </p:pic>
      <p:pic>
        <p:nvPicPr>
          <p:cNvPr id="9" name="PFE element 2">
            <a:extLst>
              <a:ext uri="{FF2B5EF4-FFF2-40B4-BE49-F238E27FC236}">
                <a16:creationId xmlns:a16="http://schemas.microsoft.com/office/drawing/2014/main" id="{0B880B47-3F66-342B-572D-C0FAC592E8E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11" name="PFE element 3">
            <a:extLst>
              <a:ext uri="{FF2B5EF4-FFF2-40B4-BE49-F238E27FC236}">
                <a16:creationId xmlns:a16="http://schemas.microsoft.com/office/drawing/2014/main" id="{B8C3C740-0694-30D6-5674-FFC589B3F400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3" y="777755"/>
            <a:ext cx="934440" cy="370268"/>
          </a:xfrm>
          <a:prstGeom prst="rect">
            <a:avLst/>
          </a:prstGeom>
        </p:spPr>
      </p:pic>
      <p:pic>
        <p:nvPicPr>
          <p:cNvPr id="13" name="PFE element 4">
            <a:extLst>
              <a:ext uri="{FF2B5EF4-FFF2-40B4-BE49-F238E27FC236}">
                <a16:creationId xmlns:a16="http://schemas.microsoft.com/office/drawing/2014/main" id="{34D727F3-90A9-52AD-DAB7-4B7891F758FF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28" y="1787811"/>
            <a:ext cx="6146800" cy="230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40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5">
            <a:extLst>
              <a:ext uri="{FF2B5EF4-FFF2-40B4-BE49-F238E27FC236}">
                <a16:creationId xmlns:a16="http://schemas.microsoft.com/office/drawing/2014/main" id="{E0E8BC81-4BE4-3E08-0972-979EB891D9AF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7" name="PFE element 6">
            <a:extLst>
              <a:ext uri="{FF2B5EF4-FFF2-40B4-BE49-F238E27FC236}">
                <a16:creationId xmlns:a16="http://schemas.microsoft.com/office/drawing/2014/main" id="{6E903B48-856E-37FB-4577-B90B8F8EDDD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57" y="309890"/>
            <a:ext cx="3190562" cy="705964"/>
          </a:xfrm>
          <a:prstGeom prst="rect">
            <a:avLst/>
          </a:prstGeom>
        </p:spPr>
      </p:pic>
      <p:pic>
        <p:nvPicPr>
          <p:cNvPr id="9" name="PFE element 7">
            <a:extLst>
              <a:ext uri="{FF2B5EF4-FFF2-40B4-BE49-F238E27FC236}">
                <a16:creationId xmlns:a16="http://schemas.microsoft.com/office/drawing/2014/main" id="{9BF123E5-4DBC-3089-D546-526F8B81341D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3" y="777755"/>
            <a:ext cx="934440" cy="370268"/>
          </a:xfrm>
          <a:prstGeom prst="rect">
            <a:avLst/>
          </a:prstGeom>
        </p:spPr>
      </p:pic>
      <p:pic>
        <p:nvPicPr>
          <p:cNvPr id="12" name="PFE element 8">
            <a:extLst>
              <a:ext uri="{FF2B5EF4-FFF2-40B4-BE49-F238E27FC236}">
                <a16:creationId xmlns:a16="http://schemas.microsoft.com/office/drawing/2014/main" id="{A2FE8567-E722-D048-1C6C-D5AFD6E232CA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28" y="1787811"/>
            <a:ext cx="6146800" cy="230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92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9">
            <a:extLst>
              <a:ext uri="{FF2B5EF4-FFF2-40B4-BE49-F238E27FC236}">
                <a16:creationId xmlns:a16="http://schemas.microsoft.com/office/drawing/2014/main" id="{C93D1C54-6F50-8682-F88A-FA77B298D779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7" name="PFE element 10">
            <a:extLst>
              <a:ext uri="{FF2B5EF4-FFF2-40B4-BE49-F238E27FC236}">
                <a16:creationId xmlns:a16="http://schemas.microsoft.com/office/drawing/2014/main" id="{DEA238F5-FD1C-6B71-1152-4077D5E48BF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57" y="309890"/>
            <a:ext cx="3190562" cy="705964"/>
          </a:xfrm>
          <a:prstGeom prst="rect">
            <a:avLst/>
          </a:prstGeom>
        </p:spPr>
      </p:pic>
      <p:pic>
        <p:nvPicPr>
          <p:cNvPr id="10" name="PFE element 11">
            <a:extLst>
              <a:ext uri="{FF2B5EF4-FFF2-40B4-BE49-F238E27FC236}">
                <a16:creationId xmlns:a16="http://schemas.microsoft.com/office/drawing/2014/main" id="{C7493DB7-110C-7A01-2C4C-B4BF1B47DF4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3" y="777755"/>
            <a:ext cx="934440" cy="370268"/>
          </a:xfrm>
          <a:prstGeom prst="rect">
            <a:avLst/>
          </a:prstGeom>
        </p:spPr>
      </p:pic>
      <p:pic>
        <p:nvPicPr>
          <p:cNvPr id="12" name="PFE element 12">
            <a:extLst>
              <a:ext uri="{FF2B5EF4-FFF2-40B4-BE49-F238E27FC236}">
                <a16:creationId xmlns:a16="http://schemas.microsoft.com/office/drawing/2014/main" id="{6DF0FC94-10C3-D83C-9AA1-47E06468B721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365" y="1417158"/>
            <a:ext cx="6339282" cy="304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975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3">
            <a:extLst>
              <a:ext uri="{FF2B5EF4-FFF2-40B4-BE49-F238E27FC236}">
                <a16:creationId xmlns:a16="http://schemas.microsoft.com/office/drawing/2014/main" id="{1542A90B-910B-CB09-5C4C-F41988575AE4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7" name="PFE element 14">
            <a:extLst>
              <a:ext uri="{FF2B5EF4-FFF2-40B4-BE49-F238E27FC236}">
                <a16:creationId xmlns:a16="http://schemas.microsoft.com/office/drawing/2014/main" id="{16FDB174-0944-055B-D752-2DC6851DFF2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57" y="309890"/>
            <a:ext cx="3190562" cy="705964"/>
          </a:xfrm>
          <a:prstGeom prst="rect">
            <a:avLst/>
          </a:prstGeom>
        </p:spPr>
      </p:pic>
      <p:pic>
        <p:nvPicPr>
          <p:cNvPr id="9" name="PFE element 15">
            <a:extLst>
              <a:ext uri="{FF2B5EF4-FFF2-40B4-BE49-F238E27FC236}">
                <a16:creationId xmlns:a16="http://schemas.microsoft.com/office/drawing/2014/main" id="{87B87784-B05F-C895-2180-6DE1D0170D2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3" y="777755"/>
            <a:ext cx="934440" cy="370268"/>
          </a:xfrm>
          <a:prstGeom prst="rect">
            <a:avLst/>
          </a:prstGeom>
        </p:spPr>
      </p:pic>
      <p:pic>
        <p:nvPicPr>
          <p:cNvPr id="12" name="PFE element 16">
            <a:extLst>
              <a:ext uri="{FF2B5EF4-FFF2-40B4-BE49-F238E27FC236}">
                <a16:creationId xmlns:a16="http://schemas.microsoft.com/office/drawing/2014/main" id="{BB6811FC-0827-D549-0CAA-FB1BDDB8D16A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365" y="1417158"/>
            <a:ext cx="6339282" cy="304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834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17">
            <a:extLst>
              <a:ext uri="{FF2B5EF4-FFF2-40B4-BE49-F238E27FC236}">
                <a16:creationId xmlns:a16="http://schemas.microsoft.com/office/drawing/2014/main" id="{0FA74045-6C3F-88D4-4137-2AA46BA84A3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57" y="309890"/>
            <a:ext cx="3190562" cy="705964"/>
          </a:xfrm>
          <a:prstGeom prst="rect">
            <a:avLst/>
          </a:prstGeom>
        </p:spPr>
      </p:pic>
      <p:pic>
        <p:nvPicPr>
          <p:cNvPr id="8" name="PFE element 18">
            <a:extLst>
              <a:ext uri="{FF2B5EF4-FFF2-40B4-BE49-F238E27FC236}">
                <a16:creationId xmlns:a16="http://schemas.microsoft.com/office/drawing/2014/main" id="{34CB45A7-5A7B-896B-AD08-112443555D4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10" name="PFE element 19">
            <a:extLst>
              <a:ext uri="{FF2B5EF4-FFF2-40B4-BE49-F238E27FC236}">
                <a16:creationId xmlns:a16="http://schemas.microsoft.com/office/drawing/2014/main" id="{3BD7A82D-03CA-2FB0-2C02-4F61ACF6C147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3" y="777755"/>
            <a:ext cx="934440" cy="370268"/>
          </a:xfrm>
          <a:prstGeom prst="rect">
            <a:avLst/>
          </a:prstGeom>
        </p:spPr>
      </p:pic>
      <p:pic>
        <p:nvPicPr>
          <p:cNvPr id="12" name="PFE element 20">
            <a:extLst>
              <a:ext uri="{FF2B5EF4-FFF2-40B4-BE49-F238E27FC236}">
                <a16:creationId xmlns:a16="http://schemas.microsoft.com/office/drawing/2014/main" id="{7614BF4A-46EA-45FB-63B3-59C8FC360EA2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28" y="1787811"/>
            <a:ext cx="6146800" cy="230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0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5">
            <a:extLst>
              <a:ext uri="{FF2B5EF4-FFF2-40B4-BE49-F238E27FC236}">
                <a16:creationId xmlns:a16="http://schemas.microsoft.com/office/drawing/2014/main" id="{FF2E80B8-B217-E2F7-E7EB-7CB5D4E6E885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46" y="673690"/>
            <a:ext cx="870935" cy="465070"/>
          </a:xfrm>
          <a:prstGeom prst="rect">
            <a:avLst/>
          </a:prstGeom>
        </p:spPr>
      </p:pic>
      <p:pic>
        <p:nvPicPr>
          <p:cNvPr id="7" name="PFE element 6">
            <a:extLst>
              <a:ext uri="{FF2B5EF4-FFF2-40B4-BE49-F238E27FC236}">
                <a16:creationId xmlns:a16="http://schemas.microsoft.com/office/drawing/2014/main" id="{69CB31D0-DB5B-4684-7F8A-D82CB4E5870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30" y="1572762"/>
            <a:ext cx="6146800" cy="2561734"/>
          </a:xfrm>
          <a:prstGeom prst="rect">
            <a:avLst/>
          </a:prstGeom>
        </p:spPr>
      </p:pic>
      <p:pic>
        <p:nvPicPr>
          <p:cNvPr id="9" name="PFE element 7">
            <a:extLst>
              <a:ext uri="{FF2B5EF4-FFF2-40B4-BE49-F238E27FC236}">
                <a16:creationId xmlns:a16="http://schemas.microsoft.com/office/drawing/2014/main" id="{2BC0EF62-380F-42A5-3523-72EA93CBC5ED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24" y="308181"/>
            <a:ext cx="3571162" cy="834416"/>
          </a:xfrm>
          <a:prstGeom prst="rect">
            <a:avLst/>
          </a:prstGeom>
        </p:spPr>
      </p:pic>
      <p:pic>
        <p:nvPicPr>
          <p:cNvPr id="11" name="PFE element 8">
            <a:extLst>
              <a:ext uri="{FF2B5EF4-FFF2-40B4-BE49-F238E27FC236}">
                <a16:creationId xmlns:a16="http://schemas.microsoft.com/office/drawing/2014/main" id="{1B8E2B46-95E0-CBC1-FDE9-02A2FF934D43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4" y="780296"/>
            <a:ext cx="934440" cy="17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907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1">
            <a:extLst>
              <a:ext uri="{FF2B5EF4-FFF2-40B4-BE49-F238E27FC236}">
                <a16:creationId xmlns:a16="http://schemas.microsoft.com/office/drawing/2014/main" id="{7F31A908-4D7B-14DC-E9CD-C11F5A782EEF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7" name="PFE element 22">
            <a:extLst>
              <a:ext uri="{FF2B5EF4-FFF2-40B4-BE49-F238E27FC236}">
                <a16:creationId xmlns:a16="http://schemas.microsoft.com/office/drawing/2014/main" id="{9A784D0B-2C4F-5954-D38F-6672D848A98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57" y="309890"/>
            <a:ext cx="3190562" cy="705964"/>
          </a:xfrm>
          <a:prstGeom prst="rect">
            <a:avLst/>
          </a:prstGeom>
        </p:spPr>
      </p:pic>
      <p:pic>
        <p:nvPicPr>
          <p:cNvPr id="9" name="PFE element 23">
            <a:extLst>
              <a:ext uri="{FF2B5EF4-FFF2-40B4-BE49-F238E27FC236}">
                <a16:creationId xmlns:a16="http://schemas.microsoft.com/office/drawing/2014/main" id="{97FA2FA9-F7BA-491F-CA91-2FB3A3D280C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3" y="777755"/>
            <a:ext cx="934440" cy="370268"/>
          </a:xfrm>
          <a:prstGeom prst="rect">
            <a:avLst/>
          </a:prstGeom>
        </p:spPr>
      </p:pic>
      <p:pic>
        <p:nvPicPr>
          <p:cNvPr id="12" name="PFE element 24">
            <a:extLst>
              <a:ext uri="{FF2B5EF4-FFF2-40B4-BE49-F238E27FC236}">
                <a16:creationId xmlns:a16="http://schemas.microsoft.com/office/drawing/2014/main" id="{A2A0924D-F1B3-3744-7CCC-8E58B4F8CE09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28" y="1787811"/>
            <a:ext cx="6146800" cy="230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783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5">
            <a:extLst>
              <a:ext uri="{FF2B5EF4-FFF2-40B4-BE49-F238E27FC236}">
                <a16:creationId xmlns:a16="http://schemas.microsoft.com/office/drawing/2014/main" id="{7E4B4A7F-39D1-0320-CD99-BB1CCE1A7B29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7" name="PFE element 26">
            <a:extLst>
              <a:ext uri="{FF2B5EF4-FFF2-40B4-BE49-F238E27FC236}">
                <a16:creationId xmlns:a16="http://schemas.microsoft.com/office/drawing/2014/main" id="{362109F6-A29B-AD61-5E6E-56BCFDD88DD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57" y="309890"/>
            <a:ext cx="3190562" cy="705964"/>
          </a:xfrm>
          <a:prstGeom prst="rect">
            <a:avLst/>
          </a:prstGeom>
        </p:spPr>
      </p:pic>
      <p:pic>
        <p:nvPicPr>
          <p:cNvPr id="10" name="PFE element 27">
            <a:extLst>
              <a:ext uri="{FF2B5EF4-FFF2-40B4-BE49-F238E27FC236}">
                <a16:creationId xmlns:a16="http://schemas.microsoft.com/office/drawing/2014/main" id="{8BF25632-BE10-79EB-8EF8-EDCE0B0FB124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3" y="777755"/>
            <a:ext cx="934440" cy="370268"/>
          </a:xfrm>
          <a:prstGeom prst="rect">
            <a:avLst/>
          </a:prstGeom>
        </p:spPr>
      </p:pic>
      <p:pic>
        <p:nvPicPr>
          <p:cNvPr id="12" name="PFE element 28">
            <a:extLst>
              <a:ext uri="{FF2B5EF4-FFF2-40B4-BE49-F238E27FC236}">
                <a16:creationId xmlns:a16="http://schemas.microsoft.com/office/drawing/2014/main" id="{9B59208C-922B-7B18-7E2E-A819045A3CD6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365" y="1417158"/>
            <a:ext cx="6339282" cy="304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690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9">
            <a:extLst>
              <a:ext uri="{FF2B5EF4-FFF2-40B4-BE49-F238E27FC236}">
                <a16:creationId xmlns:a16="http://schemas.microsoft.com/office/drawing/2014/main" id="{A1D6B8F8-7ED6-895E-AB01-4789F9C00695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7" name="PFE element 30">
            <a:extLst>
              <a:ext uri="{FF2B5EF4-FFF2-40B4-BE49-F238E27FC236}">
                <a16:creationId xmlns:a16="http://schemas.microsoft.com/office/drawing/2014/main" id="{FFCCB2DA-6B41-584D-A6D8-4BCA4765EAA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57" y="309890"/>
            <a:ext cx="3190562" cy="705964"/>
          </a:xfrm>
          <a:prstGeom prst="rect">
            <a:avLst/>
          </a:prstGeom>
        </p:spPr>
      </p:pic>
      <p:pic>
        <p:nvPicPr>
          <p:cNvPr id="9" name="PFE element 31">
            <a:extLst>
              <a:ext uri="{FF2B5EF4-FFF2-40B4-BE49-F238E27FC236}">
                <a16:creationId xmlns:a16="http://schemas.microsoft.com/office/drawing/2014/main" id="{55E48EB3-01BD-D5BC-EE4A-BBB9ABCD746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3" y="777755"/>
            <a:ext cx="934440" cy="370268"/>
          </a:xfrm>
          <a:prstGeom prst="rect">
            <a:avLst/>
          </a:prstGeom>
        </p:spPr>
      </p:pic>
      <p:pic>
        <p:nvPicPr>
          <p:cNvPr id="12" name="PFE element 32">
            <a:extLst>
              <a:ext uri="{FF2B5EF4-FFF2-40B4-BE49-F238E27FC236}">
                <a16:creationId xmlns:a16="http://schemas.microsoft.com/office/drawing/2014/main" id="{5ABA4B9E-61C6-FA5B-DF8A-C6247247BB9B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365" y="1417158"/>
            <a:ext cx="6339282" cy="304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41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33">
            <a:extLst>
              <a:ext uri="{FF2B5EF4-FFF2-40B4-BE49-F238E27FC236}">
                <a16:creationId xmlns:a16="http://schemas.microsoft.com/office/drawing/2014/main" id="{EC97D991-5A41-09C2-4DEC-ED5522A00051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7" name="PFE element 34">
            <a:extLst>
              <a:ext uri="{FF2B5EF4-FFF2-40B4-BE49-F238E27FC236}">
                <a16:creationId xmlns:a16="http://schemas.microsoft.com/office/drawing/2014/main" id="{F7D7C46F-CDA6-BDC0-D0D8-793891D18D8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57" y="309890"/>
            <a:ext cx="3190562" cy="705964"/>
          </a:xfrm>
          <a:prstGeom prst="rect">
            <a:avLst/>
          </a:prstGeom>
        </p:spPr>
      </p:pic>
      <p:pic>
        <p:nvPicPr>
          <p:cNvPr id="10" name="PFE element 35">
            <a:extLst>
              <a:ext uri="{FF2B5EF4-FFF2-40B4-BE49-F238E27FC236}">
                <a16:creationId xmlns:a16="http://schemas.microsoft.com/office/drawing/2014/main" id="{702CA8DE-6625-69EC-EEC6-E2B15994061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3" y="777755"/>
            <a:ext cx="934440" cy="370268"/>
          </a:xfrm>
          <a:prstGeom prst="rect">
            <a:avLst/>
          </a:prstGeom>
        </p:spPr>
      </p:pic>
      <p:pic>
        <p:nvPicPr>
          <p:cNvPr id="12" name="PFE element 36">
            <a:extLst>
              <a:ext uri="{FF2B5EF4-FFF2-40B4-BE49-F238E27FC236}">
                <a16:creationId xmlns:a16="http://schemas.microsoft.com/office/drawing/2014/main" id="{01694568-1825-75DF-0E5C-E774D1B35D78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365" y="1417158"/>
            <a:ext cx="6339282" cy="304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475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37">
            <a:extLst>
              <a:ext uri="{FF2B5EF4-FFF2-40B4-BE49-F238E27FC236}">
                <a16:creationId xmlns:a16="http://schemas.microsoft.com/office/drawing/2014/main" id="{3EFC4FF0-65CD-FE6A-CD36-986B12490D01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47" y="787711"/>
            <a:ext cx="858236" cy="465070"/>
          </a:xfrm>
          <a:prstGeom prst="rect">
            <a:avLst/>
          </a:prstGeom>
        </p:spPr>
      </p:pic>
      <p:pic>
        <p:nvPicPr>
          <p:cNvPr id="7" name="PFE element 38">
            <a:extLst>
              <a:ext uri="{FF2B5EF4-FFF2-40B4-BE49-F238E27FC236}">
                <a16:creationId xmlns:a16="http://schemas.microsoft.com/office/drawing/2014/main" id="{7C6A0F7A-0F1F-6010-B706-7C7512C9C0D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57" y="309890"/>
            <a:ext cx="3190562" cy="705964"/>
          </a:xfrm>
          <a:prstGeom prst="rect">
            <a:avLst/>
          </a:prstGeom>
        </p:spPr>
      </p:pic>
      <p:pic>
        <p:nvPicPr>
          <p:cNvPr id="9" name="PFE element 39">
            <a:extLst>
              <a:ext uri="{FF2B5EF4-FFF2-40B4-BE49-F238E27FC236}">
                <a16:creationId xmlns:a16="http://schemas.microsoft.com/office/drawing/2014/main" id="{720F59FB-8045-FDA4-C826-0B931C9C5DA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3" y="777755"/>
            <a:ext cx="934440" cy="370268"/>
          </a:xfrm>
          <a:prstGeom prst="rect">
            <a:avLst/>
          </a:prstGeom>
        </p:spPr>
      </p:pic>
      <p:pic>
        <p:nvPicPr>
          <p:cNvPr id="12" name="PFE element 40">
            <a:extLst>
              <a:ext uri="{FF2B5EF4-FFF2-40B4-BE49-F238E27FC236}">
                <a16:creationId xmlns:a16="http://schemas.microsoft.com/office/drawing/2014/main" id="{9EB04A98-A2CF-E129-8315-17A5AE82AAEE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365" y="1417158"/>
            <a:ext cx="6339282" cy="304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124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Box 4"/>
          <p:cNvSpPr/>
          <p:nvPr/>
        </p:nvSpPr>
        <p:spPr>
          <a:xfrm>
            <a:off x="-8022" y="-25975"/>
            <a:ext cx="9165982" cy="100463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>
              <a:lnSpc>
                <a:spcPts val="1400"/>
              </a:lnSpc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97" name="PFE element 21" descr="PFE element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6" y="305196"/>
            <a:ext cx="1714501" cy="317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그림 15" descr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019" y="194880"/>
            <a:ext cx="1573552" cy="516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FE element 23" descr="PFE element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068" y="4830729"/>
            <a:ext cx="92075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PFE element 24" descr="PFE element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53" y="1961333"/>
            <a:ext cx="2425701" cy="22225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3699961" y="2141561"/>
            <a:ext cx="5120952" cy="1862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11500" dirty="0" err="1">
                <a:solidFill>
                  <a:srgbClr val="0070C0"/>
                </a:solidFill>
                <a:latin typeface="210 하얀분필 L" panose="02020603020101020101" pitchFamily="18" charset="-127"/>
                <a:ea typeface="210 하얀분필 L" panose="02020603020101020101" pitchFamily="18" charset="-127"/>
              </a:rPr>
              <a:t>윤강이</a:t>
            </a:r>
            <a:r>
              <a:rPr lang="ko-KR" altLang="en-US" sz="8800" dirty="0">
                <a:solidFill>
                  <a:srgbClr val="0070C0"/>
                </a:solidFill>
                <a:latin typeface="210 하얀분필 L" panose="02020603020101020101" pitchFamily="18" charset="-127"/>
                <a:ea typeface="210 하얀분필 L" panose="02020603020101020101" pitchFamily="18" charset="-127"/>
              </a:rPr>
              <a:t> </a:t>
            </a:r>
            <a:r>
              <a:rPr lang="ko-KR" altLang="en-US" sz="4800" dirty="0">
                <a:solidFill>
                  <a:srgbClr val="0070C0"/>
                </a:solidFill>
                <a:latin typeface="210 하얀분필 L" panose="02020603020101020101" pitchFamily="18" charset="-127"/>
                <a:ea typeface="210 하얀분필 L" panose="02020603020101020101" pitchFamily="18" charset="-127"/>
              </a:rPr>
              <a:t>어린이</a:t>
            </a:r>
            <a:endParaRPr kumimoji="0" lang="ko-KR" altLang="en-US" sz="48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210 하얀분필 L" panose="02020603020101020101" pitchFamily="18" charset="-127"/>
              <a:ea typeface="210 하얀분필 L" panose="02020603020101020101" pitchFamily="18" charset="-127"/>
              <a:sym typeface="나눔고딕"/>
            </a:endParaRP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Box 4"/>
          <p:cNvSpPr/>
          <p:nvPr/>
        </p:nvSpPr>
        <p:spPr>
          <a:xfrm>
            <a:off x="-8022" y="-25975"/>
            <a:ext cx="9165982" cy="100463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>
              <a:lnSpc>
                <a:spcPts val="1400"/>
              </a:lnSpc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76" name="PFE element 2" descr="PFE elemen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29" y="374776"/>
            <a:ext cx="2529285" cy="343128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Freeform 13"/>
          <p:cNvSpPr/>
          <p:nvPr/>
        </p:nvSpPr>
        <p:spPr>
          <a:xfrm>
            <a:off x="5167112" y="4522847"/>
            <a:ext cx="2159573" cy="16762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8" name="Freeform 17"/>
          <p:cNvSpPr/>
          <p:nvPr/>
        </p:nvSpPr>
        <p:spPr>
          <a:xfrm>
            <a:off x="8305728" y="2655596"/>
            <a:ext cx="230615" cy="25377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9" name="Freeform 18"/>
          <p:cNvSpPr/>
          <p:nvPr/>
        </p:nvSpPr>
        <p:spPr>
          <a:xfrm>
            <a:off x="745468" y="212955"/>
            <a:ext cx="172223" cy="18951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0" name="Freeform 19"/>
          <p:cNvSpPr/>
          <p:nvPr/>
        </p:nvSpPr>
        <p:spPr>
          <a:xfrm rot="1785744">
            <a:off x="1389572" y="1522122"/>
            <a:ext cx="192449" cy="38878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1" name="Freeform 21"/>
          <p:cNvSpPr/>
          <p:nvPr/>
        </p:nvSpPr>
        <p:spPr>
          <a:xfrm>
            <a:off x="6198610" y="591257"/>
            <a:ext cx="329440" cy="31914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2" name="Freeform 22"/>
          <p:cNvSpPr/>
          <p:nvPr/>
        </p:nvSpPr>
        <p:spPr>
          <a:xfrm rot="2997849">
            <a:off x="6730568" y="4155533"/>
            <a:ext cx="272284" cy="26377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3" name="Freeform 24"/>
          <p:cNvSpPr/>
          <p:nvPr/>
        </p:nvSpPr>
        <p:spPr>
          <a:xfrm>
            <a:off x="6944425" y="3920044"/>
            <a:ext cx="1999716" cy="172386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84" name="PFE element 10" descr="PFE element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068" y="4830729"/>
            <a:ext cx="92075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그림 15" descr="그림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7463" y="1269229"/>
            <a:ext cx="5809074" cy="1906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그림 22" descr="그림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2985" y="3538944"/>
            <a:ext cx="823130" cy="106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그림 274" descr="그림 27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8176" y="2887397"/>
            <a:ext cx="823130" cy="11273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2593925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모서리가 둥근 직사각형 11"/>
          <p:cNvSpPr/>
          <p:nvPr/>
        </p:nvSpPr>
        <p:spPr>
          <a:xfrm>
            <a:off x="309005" y="342599"/>
            <a:ext cx="2283666" cy="1463041"/>
          </a:xfrm>
          <a:prstGeom prst="roundRect">
            <a:avLst>
              <a:gd name="adj" fmla="val 50000"/>
            </a:avLst>
          </a:prstGeom>
          <a:solidFill>
            <a:srgbClr val="6D4238"/>
          </a:solidFill>
          <a:ln w="88900">
            <a:solidFill>
              <a:srgbClr val="104D84"/>
            </a:solidFill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</p:txBody>
      </p:sp>
      <p:sp>
        <p:nvSpPr>
          <p:cNvPr id="447" name="모서리가 둥근 직사각형 10"/>
          <p:cNvSpPr/>
          <p:nvPr/>
        </p:nvSpPr>
        <p:spPr>
          <a:xfrm>
            <a:off x="309005" y="342599"/>
            <a:ext cx="2283666" cy="1463041"/>
          </a:xfrm>
          <a:prstGeom prst="roundRect">
            <a:avLst>
              <a:gd name="adj" fmla="val 50000"/>
            </a:avLst>
          </a:prstGeom>
          <a:solidFill>
            <a:srgbClr val="6D4238"/>
          </a:solidFill>
          <a:ln w="19050">
            <a:solidFill>
              <a:srgbClr val="FFFFFF"/>
            </a:solidFill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</p:txBody>
      </p:sp>
      <p:pic>
        <p:nvPicPr>
          <p:cNvPr id="448" name="PFE element 28" descr="PFE element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02" y="435260"/>
            <a:ext cx="1601987" cy="1322451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Freeform 4"/>
          <p:cNvSpPr/>
          <p:nvPr/>
        </p:nvSpPr>
        <p:spPr>
          <a:xfrm>
            <a:off x="0" y="2017852"/>
            <a:ext cx="9143998" cy="3125647"/>
          </a:xfrm>
          <a:prstGeom prst="rect">
            <a:avLst/>
          </a:prstGeom>
          <a:solidFill>
            <a:srgbClr val="F1EAD1"/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Freeform 23"/>
          <p:cNvSpPr/>
          <p:nvPr/>
        </p:nvSpPr>
        <p:spPr>
          <a:xfrm rot="751512">
            <a:off x="5132570" y="121482"/>
            <a:ext cx="431679" cy="41818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Freeform 25"/>
          <p:cNvSpPr/>
          <p:nvPr/>
        </p:nvSpPr>
        <p:spPr>
          <a:xfrm rot="4271851" flipH="1">
            <a:off x="4931523" y="1450360"/>
            <a:ext cx="211838" cy="21130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Freeform 26"/>
          <p:cNvSpPr/>
          <p:nvPr/>
        </p:nvSpPr>
        <p:spPr>
          <a:xfrm rot="9424512">
            <a:off x="2950305" y="795136"/>
            <a:ext cx="145499" cy="29393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3" name="그림 28" descr="그림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83226">
            <a:off x="6599711" y="777375"/>
            <a:ext cx="2500285" cy="2117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그림 30" descr="그림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5019" y="194880"/>
            <a:ext cx="1573552" cy="516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PFE element 36" descr="PFE element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013" y="2965171"/>
            <a:ext cx="6015549" cy="1322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Freeform 3"/>
          <p:cNvSpPr/>
          <p:nvPr/>
        </p:nvSpPr>
        <p:spPr>
          <a:xfrm>
            <a:off x="609600" y="1038225"/>
            <a:ext cx="8115301" cy="3743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5" y="0"/>
                </a:moveTo>
                <a:lnTo>
                  <a:pt x="21265" y="0"/>
                </a:lnTo>
                <a:cubicBezTo>
                  <a:pt x="21354" y="0"/>
                  <a:pt x="21439" y="42"/>
                  <a:pt x="21502" y="116"/>
                </a:cubicBezTo>
                <a:cubicBezTo>
                  <a:pt x="21565" y="190"/>
                  <a:pt x="21600" y="291"/>
                  <a:pt x="21600" y="396"/>
                </a:cubicBezTo>
                <a:lnTo>
                  <a:pt x="21600" y="21204"/>
                </a:lnTo>
                <a:cubicBezTo>
                  <a:pt x="21600" y="21309"/>
                  <a:pt x="21565" y="21410"/>
                  <a:pt x="21502" y="21484"/>
                </a:cubicBezTo>
                <a:cubicBezTo>
                  <a:pt x="21439" y="21558"/>
                  <a:pt x="21354" y="21600"/>
                  <a:pt x="21265" y="21600"/>
                </a:cubicBezTo>
                <a:lnTo>
                  <a:pt x="335" y="21600"/>
                </a:lnTo>
                <a:cubicBezTo>
                  <a:pt x="246" y="21600"/>
                  <a:pt x="161" y="21558"/>
                  <a:pt x="98" y="21484"/>
                </a:cubicBezTo>
                <a:cubicBezTo>
                  <a:pt x="35" y="21410"/>
                  <a:pt x="0" y="21309"/>
                  <a:pt x="0" y="21204"/>
                </a:cubicBezTo>
                <a:lnTo>
                  <a:pt x="0" y="396"/>
                </a:lnTo>
                <a:cubicBezTo>
                  <a:pt x="0" y="291"/>
                  <a:pt x="35" y="190"/>
                  <a:pt x="98" y="116"/>
                </a:cubicBezTo>
                <a:cubicBezTo>
                  <a:pt x="161" y="42"/>
                  <a:pt x="246" y="0"/>
                  <a:pt x="335" y="0"/>
                </a:cubicBezTo>
                <a:close/>
              </a:path>
            </a:pathLst>
          </a:custGeom>
          <a:solidFill>
            <a:srgbClr val="DCE6F2"/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8" name="그림 9" descr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019" y="194880"/>
            <a:ext cx="1573552" cy="516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PFE element 39" descr="PFE element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775" y="1433303"/>
            <a:ext cx="4625257" cy="3146321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모서리가 둥근 직사각형 7"/>
          <p:cNvSpPr/>
          <p:nvPr/>
        </p:nvSpPr>
        <p:spPr>
          <a:xfrm>
            <a:off x="847075" y="538064"/>
            <a:ext cx="2283666" cy="899461"/>
          </a:xfrm>
          <a:prstGeom prst="roundRect">
            <a:avLst>
              <a:gd name="adj" fmla="val 50000"/>
            </a:avLst>
          </a:prstGeom>
          <a:solidFill>
            <a:srgbClr val="6D4238"/>
          </a:solidFill>
          <a:ln w="88900">
            <a:solidFill>
              <a:srgbClr val="104D84"/>
            </a:solidFill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</p:txBody>
      </p:sp>
      <p:sp>
        <p:nvSpPr>
          <p:cNvPr id="461" name="모서리가 둥근 직사각형 10"/>
          <p:cNvSpPr/>
          <p:nvPr/>
        </p:nvSpPr>
        <p:spPr>
          <a:xfrm>
            <a:off x="847075" y="538064"/>
            <a:ext cx="2283666" cy="899461"/>
          </a:xfrm>
          <a:prstGeom prst="roundRect">
            <a:avLst>
              <a:gd name="adj" fmla="val 50000"/>
            </a:avLst>
          </a:prstGeom>
          <a:solidFill>
            <a:srgbClr val="6D4238"/>
          </a:solidFill>
          <a:ln w="19050">
            <a:solidFill>
              <a:srgbClr val="FFFFFF"/>
            </a:solidFill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</p:txBody>
      </p:sp>
      <p:pic>
        <p:nvPicPr>
          <p:cNvPr id="462" name="PFE element 42" descr="PFE element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722" y="652902"/>
            <a:ext cx="1945869" cy="705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그룹 15"/>
          <p:cNvGrpSpPr/>
          <p:nvPr/>
        </p:nvGrpSpPr>
        <p:grpSpPr>
          <a:xfrm>
            <a:off x="2801620" y="799039"/>
            <a:ext cx="2946401" cy="4178301"/>
            <a:chOff x="0" y="0"/>
            <a:chExt cx="2946400" cy="4178300"/>
          </a:xfrm>
        </p:grpSpPr>
        <p:pic>
          <p:nvPicPr>
            <p:cNvPr id="474" name="PFE element 52" descr="PFE element 5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2946400" cy="4178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5" name="Shape_30"/>
            <p:cNvSpPr/>
            <p:nvPr/>
          </p:nvSpPr>
          <p:spPr>
            <a:xfrm>
              <a:off x="0" y="0"/>
              <a:ext cx="2946400" cy="41783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endParaRPr>
            </a:p>
          </p:txBody>
        </p:sp>
      </p:grpSp>
      <p:pic>
        <p:nvPicPr>
          <p:cNvPr id="477" name="Picture 3" descr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9153" y="2853845"/>
            <a:ext cx="1741947" cy="1858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Picture 8" descr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113" y="2749087"/>
            <a:ext cx="1741947" cy="1984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Picture 2" descr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98136" y="2856013"/>
            <a:ext cx="1767599" cy="1804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Picture 7" descr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5229" y="2836355"/>
            <a:ext cx="1741947" cy="1893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Picture 5" descr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60721" y="579710"/>
            <a:ext cx="5990715" cy="12942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4" name="그룹 19"/>
          <p:cNvGrpSpPr/>
          <p:nvPr/>
        </p:nvGrpSpPr>
        <p:grpSpPr>
          <a:xfrm>
            <a:off x="1650202" y="191770"/>
            <a:ext cx="2489201" cy="2070101"/>
            <a:chOff x="0" y="0"/>
            <a:chExt cx="2489200" cy="2070100"/>
          </a:xfrm>
        </p:grpSpPr>
        <p:pic>
          <p:nvPicPr>
            <p:cNvPr id="482" name="PFE element 58" descr="PFE element 5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0"/>
              <a:ext cx="2489200" cy="2070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3" name="Shape_31"/>
            <p:cNvSpPr/>
            <p:nvPr/>
          </p:nvSpPr>
          <p:spPr>
            <a:xfrm>
              <a:off x="0" y="0"/>
              <a:ext cx="2489200" cy="20701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endParaRPr>
            </a:p>
          </p:txBody>
        </p:sp>
      </p:grpSp>
      <p:grpSp>
        <p:nvGrpSpPr>
          <p:cNvPr id="487" name="그룹 23"/>
          <p:cNvGrpSpPr/>
          <p:nvPr/>
        </p:nvGrpSpPr>
        <p:grpSpPr>
          <a:xfrm>
            <a:off x="5369061" y="179088"/>
            <a:ext cx="2806701" cy="2679701"/>
            <a:chOff x="0" y="0"/>
            <a:chExt cx="2806700" cy="2679700"/>
          </a:xfrm>
        </p:grpSpPr>
        <p:pic>
          <p:nvPicPr>
            <p:cNvPr id="485" name="PFE element 59" descr="PFE element 5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0" y="0"/>
              <a:ext cx="2806700" cy="2679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6" name="Shape_32"/>
            <p:cNvSpPr/>
            <p:nvPr/>
          </p:nvSpPr>
          <p:spPr>
            <a:xfrm>
              <a:off x="0" y="0"/>
              <a:ext cx="2806700" cy="26797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endParaRPr>
            </a:p>
          </p:txBody>
        </p:sp>
      </p:grpSp>
      <p:pic>
        <p:nvPicPr>
          <p:cNvPr id="488" name="불안한 효과음.mp3" descr="불안한 효과음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5229225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저주 소리(두둥).mp3" descr="저주 소리(두둥).mp3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9600" y="5229225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두드리는 소리(강하게).mp3" descr="두드리는 소리(강하게).mp3"/>
          <p:cNvPicPr>
            <a:picLocks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9200" y="5229225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4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6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8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9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0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5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20" fill="hold"/>
                                        <p:tgtEl>
                                          <p:spTgt spid="4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400" fill="hold"/>
                                        <p:tgtEl>
                                          <p:spTgt spid="4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650"/>
                            </p:stCondLst>
                            <p:childTnLst>
                              <p:par>
                                <p:cTn id="6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71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2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73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4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75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6" fill="hold" display="0">
                  <p:stCondLst>
                    <p:cond delay="indefinite"/>
                  </p:stCondLst>
                </p:cTn>
                <p:tgtEl>
                  <p:spTgt spid="488"/>
                </p:tgtEl>
              </p:cMediaNode>
            </p:audio>
            <p:audio>
              <p:cMediaNode vol="80000" showWhenStopped="0">
                <p:cTn id="77" fill="hold" display="0">
                  <p:stCondLst>
                    <p:cond delay="indefinite"/>
                  </p:stCondLst>
                </p:cTn>
                <p:tgtEl>
                  <p:spTgt spid="489"/>
                </p:tgtEl>
              </p:cMediaNode>
            </p:audio>
            <p:audio>
              <p:cMediaNode vol="80000" showWhenStopped="0">
                <p:cTn id="78" fill="hold" display="0">
                  <p:stCondLst>
                    <p:cond delay="indefinite"/>
                  </p:stCondLst>
                </p:cTn>
                <p:tgtEl>
                  <p:spTgt spid="490"/>
                </p:tgtEl>
              </p:cMediaNode>
            </p:audio>
          </p:childTnLst>
        </p:cTn>
      </p:par>
    </p:tnLst>
    <p:bldLst>
      <p:bldP spid="476" grpId="0" animBg="1" advAuto="0"/>
      <p:bldP spid="477" grpId="0" animBg="1" advAuto="0"/>
      <p:bldP spid="478" grpId="0" animBg="1" advAuto="0"/>
      <p:bldP spid="479" grpId="0" animBg="1" advAuto="0"/>
      <p:bldP spid="480" grpId="0" animBg="1" advAuto="0"/>
      <p:bldP spid="481" grpId="0" animBg="1" advAuto="0"/>
      <p:bldP spid="484" grpId="0" animBg="1" advAuto="0"/>
      <p:bldP spid="484" grpId="1" animBg="1" advAuto="0"/>
      <p:bldP spid="487" grpId="0" animBg="1" advAuto="0"/>
      <p:bldP spid="487" grpId="1" animBg="1" advAuto="0"/>
      <p:bldP spid="487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9">
            <a:extLst>
              <a:ext uri="{FF2B5EF4-FFF2-40B4-BE49-F238E27FC236}">
                <a16:creationId xmlns:a16="http://schemas.microsoft.com/office/drawing/2014/main" id="{3BF0D4E6-5CEC-2B22-5E40-2C7A04CE1ADD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24" y="308181"/>
            <a:ext cx="3571162" cy="834416"/>
          </a:xfrm>
          <a:prstGeom prst="rect">
            <a:avLst/>
          </a:prstGeom>
        </p:spPr>
      </p:pic>
      <p:pic>
        <p:nvPicPr>
          <p:cNvPr id="8" name="PFE element 10">
            <a:extLst>
              <a:ext uri="{FF2B5EF4-FFF2-40B4-BE49-F238E27FC236}">
                <a16:creationId xmlns:a16="http://schemas.microsoft.com/office/drawing/2014/main" id="{05497FFB-39FE-B824-F670-0ABF4FCA637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46" y="673690"/>
            <a:ext cx="870935" cy="465070"/>
          </a:xfrm>
          <a:prstGeom prst="rect">
            <a:avLst/>
          </a:prstGeom>
        </p:spPr>
      </p:pic>
      <p:pic>
        <p:nvPicPr>
          <p:cNvPr id="10" name="PFE element 11">
            <a:extLst>
              <a:ext uri="{FF2B5EF4-FFF2-40B4-BE49-F238E27FC236}">
                <a16:creationId xmlns:a16="http://schemas.microsoft.com/office/drawing/2014/main" id="{F226B930-C28B-A0DD-7275-9A975DC08801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30" y="1572762"/>
            <a:ext cx="6146800" cy="2561734"/>
          </a:xfrm>
          <a:prstGeom prst="rect">
            <a:avLst/>
          </a:prstGeom>
        </p:spPr>
      </p:pic>
      <p:pic>
        <p:nvPicPr>
          <p:cNvPr id="12" name="PFE element 12">
            <a:extLst>
              <a:ext uri="{FF2B5EF4-FFF2-40B4-BE49-F238E27FC236}">
                <a16:creationId xmlns:a16="http://schemas.microsoft.com/office/drawing/2014/main" id="{EB9B23DE-AF21-4F6E-EF1B-1840C5FE7070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4" y="780296"/>
            <a:ext cx="934440" cy="17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131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2" descr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8323" y="2272069"/>
            <a:ext cx="2346326" cy="2871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Picture 3" descr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5124" y="2535902"/>
            <a:ext cx="2179830" cy="2607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Picture 4" descr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090" y="2517972"/>
            <a:ext cx="2079931" cy="2625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Picture 5" descr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8074" y="2412951"/>
            <a:ext cx="1887820" cy="27305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8" name="그룹 14"/>
          <p:cNvGrpSpPr/>
          <p:nvPr/>
        </p:nvGrpSpPr>
        <p:grpSpPr>
          <a:xfrm>
            <a:off x="892709" y="246637"/>
            <a:ext cx="7268169" cy="1975843"/>
            <a:chOff x="0" y="0"/>
            <a:chExt cx="7268168" cy="1975841"/>
          </a:xfrm>
        </p:grpSpPr>
        <p:pic>
          <p:nvPicPr>
            <p:cNvPr id="496" name="PFE element 67" descr="PFE element 6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7268169" cy="19758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7" name="Shape_33"/>
            <p:cNvSpPr/>
            <p:nvPr/>
          </p:nvSpPr>
          <p:spPr>
            <a:xfrm>
              <a:off x="0" y="-1"/>
              <a:ext cx="7268169" cy="197584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endParaRPr>
            </a:p>
          </p:txBody>
        </p:sp>
      </p:grpSp>
      <p:pic>
        <p:nvPicPr>
          <p:cNvPr id="499" name="샤랄라(짧은)2.mp3" descr="샤랄라(짧은)2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5194496"/>
            <a:ext cx="571500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장면전환2.mp3" descr="장면전환2.mp3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" y="5194496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76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76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76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26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37" fill="hold"/>
                                        <p:tgtEl>
                                          <p:spTgt spid="4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</p:cTn>
                <p:tgtEl>
                  <p:spTgt spid="499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</p:cTn>
                <p:tgtEl>
                  <p:spTgt spid="500"/>
                </p:tgtEl>
              </p:cMediaNode>
            </p:audio>
          </p:childTnLst>
        </p:cTn>
      </p:par>
    </p:tnLst>
    <p:bldLst>
      <p:bldP spid="492" grpId="0" animBg="1" advAuto="0"/>
      <p:bldP spid="493" grpId="0" animBg="1" advAuto="0"/>
      <p:bldP spid="494" grpId="0" animBg="1" advAuto="0"/>
      <p:bldP spid="495" grpId="0" animBg="1" advAuto="0"/>
      <p:bldP spid="498" grpId="0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Picture 5" descr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6915" y="1201076"/>
            <a:ext cx="1317805" cy="25303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5" name="그룹 10"/>
          <p:cNvGrpSpPr/>
          <p:nvPr/>
        </p:nvGrpSpPr>
        <p:grpSpPr>
          <a:xfrm>
            <a:off x="5487189" y="38279"/>
            <a:ext cx="2997201" cy="3454401"/>
            <a:chOff x="0" y="0"/>
            <a:chExt cx="2997200" cy="3454400"/>
          </a:xfrm>
        </p:grpSpPr>
        <p:pic>
          <p:nvPicPr>
            <p:cNvPr id="503" name="PFE element 71" descr="PFE element 7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2997200" cy="3454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4" name="Shape_34"/>
            <p:cNvSpPr/>
            <p:nvPr/>
          </p:nvSpPr>
          <p:spPr>
            <a:xfrm>
              <a:off x="0" y="0"/>
              <a:ext cx="2997200" cy="34544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endParaRPr>
            </a:p>
          </p:txBody>
        </p:sp>
      </p:grpSp>
      <p:pic>
        <p:nvPicPr>
          <p:cNvPr id="506" name="Picture 6" descr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5676" y="1201078"/>
            <a:ext cx="1352880" cy="2593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Picture 7" descr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27074" y="145957"/>
            <a:ext cx="2620577" cy="4113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Picture 8" descr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27074" y="573893"/>
            <a:ext cx="668924" cy="75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Picture 9" descr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5750" y="1572207"/>
            <a:ext cx="1352880" cy="2593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Picture 10" descr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597212"/>
            <a:ext cx="794192" cy="2593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Picture 11" descr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66915" y="1912828"/>
            <a:ext cx="1798828" cy="2953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걷는소리(학교복도).mp3" descr="걷는소리(학교복도)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516255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장면전환2.mp3" descr="장면전환2.mp3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9600" y="516255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결정 버튼 누르는 효과음 (4).mp3" descr="결정 버튼 누르는 효과음 (4).mp3"/>
          <p:cNvPicPr>
            <a:picLocks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9029" y="5162550"/>
            <a:ext cx="571501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" fill="hold"/>
                                        <p:tgtEl>
                                          <p:spTgt spid="5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1"/>
                            </p:stCondLst>
                            <p:childTnLst>
                              <p:par>
                                <p:cTn id="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afterEffect">
                                  <p:stCondLst>
                                    <p:cond delay="2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76" fill="hold"/>
                                        <p:tgtEl>
                                          <p:spTgt spid="5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76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2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1" nodeType="afterEffect">
                                  <p:stCondLst>
                                    <p:cond delay="2750"/>
                                  </p:stCondLst>
                                  <p:childTnLst>
                                    <p:animRot by="300000">
                                      <p:cBhvr>
                                        <p:cTn id="33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34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35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36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37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fill="hold" tmFilter="0, 0; .2, .5; .8, .5; 1, 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515" fill="hold"/>
                                        <p:tgtEl>
                                          <p:spTgt spid="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</p:cTn>
                <p:tgtEl>
                  <p:spTgt spid="51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</p:cTn>
                <p:tgtEl>
                  <p:spTgt spid="513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</p:cTn>
                <p:tgtEl>
                  <p:spTgt spid="514"/>
                </p:tgtEl>
              </p:cMediaNode>
            </p:audio>
          </p:childTnLst>
        </p:cTn>
      </p:par>
    </p:tnLst>
    <p:bldLst>
      <p:bldP spid="505" grpId="0" animBg="1" advAuto="0"/>
      <p:bldP spid="507" grpId="0" animBg="1" advAuto="0"/>
      <p:bldP spid="508" grpId="0" animBg="1" advAuto="0"/>
      <p:bldP spid="508" grpId="1" animBg="1" advAuto="0"/>
      <p:bldP spid="511" grpId="0" animBg="1" advAuto="0"/>
      <p:bldP spid="511" grpId="1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323" y="2272069"/>
            <a:ext cx="2346326" cy="2871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Picture 3" descr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24" y="2535902"/>
            <a:ext cx="2179830" cy="2607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Picture 4" descr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090" y="2517972"/>
            <a:ext cx="2079931" cy="2625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Picture 5" descr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8074" y="2412951"/>
            <a:ext cx="1887820" cy="2730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샤랄라(짧은)2.mp3" descr="샤랄라(짧은)2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575" y="5143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5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37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37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37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87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</p:cTn>
                <p:tgtEl>
                  <p:spTgt spid="520"/>
                </p:tgtEl>
              </p:cMediaNode>
            </p:audio>
          </p:childTnLst>
        </p:cTn>
      </p:par>
    </p:tnLst>
    <p:bldLst>
      <p:bldP spid="516" grpId="0" animBg="1" advAuto="0"/>
      <p:bldP spid="517" grpId="0" animBg="1" advAuto="0"/>
      <p:bldP spid="518" grpId="0" animBg="1" advAuto="0"/>
      <p:bldP spid="519" grpId="0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직사각형 12"/>
          <p:cNvSpPr/>
          <p:nvPr/>
        </p:nvSpPr>
        <p:spPr>
          <a:xfrm>
            <a:off x="0" y="-1"/>
            <a:ext cx="9144000" cy="2677000"/>
          </a:xfrm>
          <a:prstGeom prst="rect">
            <a:avLst/>
          </a:prstGeom>
          <a:gradFill>
            <a:gsLst>
              <a:gs pos="0">
                <a:srgbClr val="F1F2D5">
                  <a:alpha val="0"/>
                </a:srgbClr>
              </a:gs>
              <a:gs pos="52999">
                <a:srgbClr val="FFFFFF">
                  <a:alpha val="7600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</p:txBody>
      </p:sp>
      <p:pic>
        <p:nvPicPr>
          <p:cNvPr id="523" name="Picture 2" descr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5723" y="2676998"/>
            <a:ext cx="2346682" cy="2465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Picture 4" descr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6226" y="2617437"/>
            <a:ext cx="1734401" cy="252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Picture 5" descr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3490" y="2224340"/>
            <a:ext cx="2098911" cy="2918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Picture 3" descr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015" y="2626967"/>
            <a:ext cx="2058409" cy="25158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9" name="그룹 9"/>
          <p:cNvGrpSpPr/>
          <p:nvPr/>
        </p:nvGrpSpPr>
        <p:grpSpPr>
          <a:xfrm>
            <a:off x="2153057" y="417292"/>
            <a:ext cx="1679192" cy="1869057"/>
            <a:chOff x="0" y="0"/>
            <a:chExt cx="1679190" cy="1869056"/>
          </a:xfrm>
        </p:grpSpPr>
        <p:pic>
          <p:nvPicPr>
            <p:cNvPr id="527" name="PFE element 91" descr="PFE element 9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1679191" cy="1869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8" name="Shape_35"/>
            <p:cNvSpPr/>
            <p:nvPr/>
          </p:nvSpPr>
          <p:spPr>
            <a:xfrm>
              <a:off x="0" y="-1"/>
              <a:ext cx="1679190" cy="1869058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endParaRPr>
            </a:p>
          </p:txBody>
        </p:sp>
      </p:grpSp>
      <p:grpSp>
        <p:nvGrpSpPr>
          <p:cNvPr id="532" name="그룹 14"/>
          <p:cNvGrpSpPr/>
          <p:nvPr/>
        </p:nvGrpSpPr>
        <p:grpSpPr>
          <a:xfrm>
            <a:off x="857250" y="419524"/>
            <a:ext cx="1500964" cy="1863696"/>
            <a:chOff x="0" y="0"/>
            <a:chExt cx="1500963" cy="1863695"/>
          </a:xfrm>
        </p:grpSpPr>
        <p:pic>
          <p:nvPicPr>
            <p:cNvPr id="530" name="PFE element 92" descr="PFE element 9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1500964" cy="18636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1" name="Shape_36"/>
            <p:cNvSpPr/>
            <p:nvPr/>
          </p:nvSpPr>
          <p:spPr>
            <a:xfrm>
              <a:off x="-1" y="0"/>
              <a:ext cx="1500965" cy="186369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endParaRPr>
            </a:p>
          </p:txBody>
        </p:sp>
      </p:grpSp>
      <p:grpSp>
        <p:nvGrpSpPr>
          <p:cNvPr id="535" name="그룹 22"/>
          <p:cNvGrpSpPr/>
          <p:nvPr/>
        </p:nvGrpSpPr>
        <p:grpSpPr>
          <a:xfrm>
            <a:off x="3857938" y="629651"/>
            <a:ext cx="776884" cy="1570444"/>
            <a:chOff x="0" y="0"/>
            <a:chExt cx="776883" cy="1570442"/>
          </a:xfrm>
        </p:grpSpPr>
        <p:pic>
          <p:nvPicPr>
            <p:cNvPr id="533" name="PFE element 93" descr="PFE element 9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776884" cy="15704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4" name="Shape_37"/>
            <p:cNvSpPr/>
            <p:nvPr/>
          </p:nvSpPr>
          <p:spPr>
            <a:xfrm>
              <a:off x="-1" y="0"/>
              <a:ext cx="776885" cy="157044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endParaRPr>
            </a:p>
          </p:txBody>
        </p:sp>
      </p:grpSp>
      <p:grpSp>
        <p:nvGrpSpPr>
          <p:cNvPr id="538" name="그룹 41"/>
          <p:cNvGrpSpPr/>
          <p:nvPr/>
        </p:nvGrpSpPr>
        <p:grpSpPr>
          <a:xfrm>
            <a:off x="4441921" y="634263"/>
            <a:ext cx="1082825" cy="1570563"/>
            <a:chOff x="0" y="0"/>
            <a:chExt cx="1082824" cy="1570561"/>
          </a:xfrm>
        </p:grpSpPr>
        <p:pic>
          <p:nvPicPr>
            <p:cNvPr id="536" name="PFE element 94" descr="PFE element 9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0"/>
              <a:ext cx="1082825" cy="1570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7" name="Shape_38"/>
            <p:cNvSpPr/>
            <p:nvPr/>
          </p:nvSpPr>
          <p:spPr>
            <a:xfrm>
              <a:off x="-1" y="-1"/>
              <a:ext cx="1082826" cy="157056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endParaRPr>
            </a:p>
          </p:txBody>
        </p:sp>
      </p:grpSp>
      <p:grpSp>
        <p:nvGrpSpPr>
          <p:cNvPr id="541" name="그룹 45"/>
          <p:cNvGrpSpPr/>
          <p:nvPr/>
        </p:nvGrpSpPr>
        <p:grpSpPr>
          <a:xfrm>
            <a:off x="5344845" y="642351"/>
            <a:ext cx="827201" cy="1570444"/>
            <a:chOff x="0" y="0"/>
            <a:chExt cx="827199" cy="1570442"/>
          </a:xfrm>
        </p:grpSpPr>
        <p:pic>
          <p:nvPicPr>
            <p:cNvPr id="539" name="PFE element 95" descr="PFE element 9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0"/>
              <a:ext cx="827200" cy="15704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0" name="Shape_39"/>
            <p:cNvSpPr/>
            <p:nvPr/>
          </p:nvSpPr>
          <p:spPr>
            <a:xfrm>
              <a:off x="0" y="0"/>
              <a:ext cx="827200" cy="157044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endParaRPr>
            </a:p>
          </p:txBody>
        </p:sp>
      </p:grpSp>
      <p:grpSp>
        <p:nvGrpSpPr>
          <p:cNvPr id="544" name="그룹 49"/>
          <p:cNvGrpSpPr/>
          <p:nvPr/>
        </p:nvGrpSpPr>
        <p:grpSpPr>
          <a:xfrm>
            <a:off x="6181840" y="432080"/>
            <a:ext cx="1157289" cy="1863696"/>
            <a:chOff x="0" y="0"/>
            <a:chExt cx="1157287" cy="1863695"/>
          </a:xfrm>
        </p:grpSpPr>
        <p:pic>
          <p:nvPicPr>
            <p:cNvPr id="542" name="PFE element 96" descr="PFE element 9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0" y="0"/>
              <a:ext cx="1157288" cy="18636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3" name="Shape_40"/>
            <p:cNvSpPr/>
            <p:nvPr/>
          </p:nvSpPr>
          <p:spPr>
            <a:xfrm>
              <a:off x="0" y="0"/>
              <a:ext cx="1157288" cy="186369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endParaRPr>
            </a:p>
          </p:txBody>
        </p:sp>
      </p:grpSp>
      <p:grpSp>
        <p:nvGrpSpPr>
          <p:cNvPr id="547" name="그룹 53"/>
          <p:cNvGrpSpPr/>
          <p:nvPr/>
        </p:nvGrpSpPr>
        <p:grpSpPr>
          <a:xfrm>
            <a:off x="7143966" y="417816"/>
            <a:ext cx="1075216" cy="1863696"/>
            <a:chOff x="0" y="0"/>
            <a:chExt cx="1075214" cy="1863695"/>
          </a:xfrm>
        </p:grpSpPr>
        <p:pic>
          <p:nvPicPr>
            <p:cNvPr id="545" name="PFE element 97" descr="PFE element 9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0" y="0"/>
              <a:ext cx="1075215" cy="18636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6" name="Shape_41"/>
            <p:cNvSpPr/>
            <p:nvPr/>
          </p:nvSpPr>
          <p:spPr>
            <a:xfrm>
              <a:off x="0" y="0"/>
              <a:ext cx="1075215" cy="186369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endParaRPr>
            </a:p>
          </p:txBody>
        </p:sp>
      </p:grpSp>
      <p:grpSp>
        <p:nvGrpSpPr>
          <p:cNvPr id="550" name="그룹 57"/>
          <p:cNvGrpSpPr/>
          <p:nvPr/>
        </p:nvGrpSpPr>
        <p:grpSpPr>
          <a:xfrm>
            <a:off x="857250" y="417922"/>
            <a:ext cx="1511301" cy="1866901"/>
            <a:chOff x="0" y="0"/>
            <a:chExt cx="1511300" cy="1866900"/>
          </a:xfrm>
        </p:grpSpPr>
        <p:pic>
          <p:nvPicPr>
            <p:cNvPr id="548" name="PFE element 98" descr="PFE element 9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0" y="0"/>
              <a:ext cx="1511300" cy="1866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9" name="Shape_42"/>
            <p:cNvSpPr/>
            <p:nvPr/>
          </p:nvSpPr>
          <p:spPr>
            <a:xfrm>
              <a:off x="0" y="0"/>
              <a:ext cx="1511300" cy="18669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endParaRPr>
            </a:p>
          </p:txBody>
        </p:sp>
      </p:grpSp>
      <p:grpSp>
        <p:nvGrpSpPr>
          <p:cNvPr id="553" name="그룹 61"/>
          <p:cNvGrpSpPr/>
          <p:nvPr/>
        </p:nvGrpSpPr>
        <p:grpSpPr>
          <a:xfrm>
            <a:off x="2153057" y="422594"/>
            <a:ext cx="1689101" cy="1866901"/>
            <a:chOff x="0" y="0"/>
            <a:chExt cx="1689100" cy="1866900"/>
          </a:xfrm>
        </p:grpSpPr>
        <p:pic>
          <p:nvPicPr>
            <p:cNvPr id="551" name="PFE element 99" descr="PFE element 9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0" y="0"/>
              <a:ext cx="1689100" cy="1866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2" name="Shape_43"/>
            <p:cNvSpPr/>
            <p:nvPr/>
          </p:nvSpPr>
          <p:spPr>
            <a:xfrm>
              <a:off x="0" y="0"/>
              <a:ext cx="1689100" cy="18669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endParaRPr>
            </a:p>
          </p:txBody>
        </p:sp>
      </p:grpSp>
      <p:grpSp>
        <p:nvGrpSpPr>
          <p:cNvPr id="556" name="그룹 2053"/>
          <p:cNvGrpSpPr/>
          <p:nvPr/>
        </p:nvGrpSpPr>
        <p:grpSpPr>
          <a:xfrm>
            <a:off x="3857938" y="621122"/>
            <a:ext cx="774701" cy="1574801"/>
            <a:chOff x="0" y="0"/>
            <a:chExt cx="774700" cy="1574800"/>
          </a:xfrm>
        </p:grpSpPr>
        <p:pic>
          <p:nvPicPr>
            <p:cNvPr id="554" name="PFE element 100" descr="PFE element 10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0" y="0"/>
              <a:ext cx="774700" cy="1574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5" name="Shape_44"/>
            <p:cNvSpPr/>
            <p:nvPr/>
          </p:nvSpPr>
          <p:spPr>
            <a:xfrm>
              <a:off x="0" y="0"/>
              <a:ext cx="774700" cy="15748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endParaRPr>
            </a:p>
          </p:txBody>
        </p:sp>
      </p:grpSp>
      <p:grpSp>
        <p:nvGrpSpPr>
          <p:cNvPr id="559" name="그룹 2057"/>
          <p:cNvGrpSpPr/>
          <p:nvPr/>
        </p:nvGrpSpPr>
        <p:grpSpPr>
          <a:xfrm>
            <a:off x="4441921" y="622476"/>
            <a:ext cx="1079501" cy="1574801"/>
            <a:chOff x="0" y="0"/>
            <a:chExt cx="1079500" cy="1574800"/>
          </a:xfrm>
        </p:grpSpPr>
        <p:pic>
          <p:nvPicPr>
            <p:cNvPr id="557" name="PFE element 101" descr="PFE element 10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0" y="0"/>
              <a:ext cx="1079500" cy="1574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8" name="Shape_45"/>
            <p:cNvSpPr/>
            <p:nvPr/>
          </p:nvSpPr>
          <p:spPr>
            <a:xfrm>
              <a:off x="0" y="0"/>
              <a:ext cx="1079500" cy="15748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endParaRPr>
            </a:p>
          </p:txBody>
        </p:sp>
      </p:grpSp>
      <p:grpSp>
        <p:nvGrpSpPr>
          <p:cNvPr id="562" name="그룹 2061"/>
          <p:cNvGrpSpPr/>
          <p:nvPr/>
        </p:nvGrpSpPr>
        <p:grpSpPr>
          <a:xfrm>
            <a:off x="5344845" y="621122"/>
            <a:ext cx="825501" cy="1574801"/>
            <a:chOff x="0" y="0"/>
            <a:chExt cx="825500" cy="1574800"/>
          </a:xfrm>
        </p:grpSpPr>
        <p:pic>
          <p:nvPicPr>
            <p:cNvPr id="560" name="PFE element 102" descr="PFE element 102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0" y="0"/>
              <a:ext cx="825500" cy="1574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1" name="Shape_46"/>
            <p:cNvSpPr/>
            <p:nvPr/>
          </p:nvSpPr>
          <p:spPr>
            <a:xfrm>
              <a:off x="0" y="0"/>
              <a:ext cx="825500" cy="15748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endParaRPr>
            </a:p>
          </p:txBody>
        </p:sp>
      </p:grpSp>
      <p:grpSp>
        <p:nvGrpSpPr>
          <p:cNvPr id="565" name="그룹 2065"/>
          <p:cNvGrpSpPr/>
          <p:nvPr/>
        </p:nvGrpSpPr>
        <p:grpSpPr>
          <a:xfrm>
            <a:off x="6181842" y="422594"/>
            <a:ext cx="1155701" cy="1866901"/>
            <a:chOff x="0" y="0"/>
            <a:chExt cx="1155700" cy="1866900"/>
          </a:xfrm>
        </p:grpSpPr>
        <p:pic>
          <p:nvPicPr>
            <p:cNvPr id="563" name="PFE element 103" descr="PFE element 103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0" y="0"/>
              <a:ext cx="1155700" cy="1866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4" name="Shape_47"/>
            <p:cNvSpPr/>
            <p:nvPr/>
          </p:nvSpPr>
          <p:spPr>
            <a:xfrm>
              <a:off x="0" y="0"/>
              <a:ext cx="1155700" cy="18669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endParaRPr>
            </a:p>
          </p:txBody>
        </p:sp>
      </p:grpSp>
      <p:grpSp>
        <p:nvGrpSpPr>
          <p:cNvPr id="568" name="그룹 2069"/>
          <p:cNvGrpSpPr/>
          <p:nvPr/>
        </p:nvGrpSpPr>
        <p:grpSpPr>
          <a:xfrm>
            <a:off x="7143966" y="420971"/>
            <a:ext cx="1079501" cy="1866901"/>
            <a:chOff x="0" y="0"/>
            <a:chExt cx="1079500" cy="1866900"/>
          </a:xfrm>
        </p:grpSpPr>
        <p:pic>
          <p:nvPicPr>
            <p:cNvPr id="566" name="PFE element 104" descr="PFE element 104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0" y="0"/>
              <a:ext cx="1079500" cy="1866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7" name="Shape_48"/>
            <p:cNvSpPr/>
            <p:nvPr/>
          </p:nvSpPr>
          <p:spPr>
            <a:xfrm>
              <a:off x="0" y="0"/>
              <a:ext cx="1079500" cy="18669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endParaRPr>
            </a:p>
          </p:txBody>
        </p:sp>
      </p:grpSp>
      <p:pic>
        <p:nvPicPr>
          <p:cNvPr id="569" name="샤랄라7.mp3" descr="샤랄라7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0" y="5267325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뾱, 팝 (1).mp3" descr="뾱, 팝 (1).mp3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09600" y="5267325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뾱, 팝 (1).mp3" descr="뾱, 팝 (1).mp3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62000" y="5419725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뾱, 팝 (1).mp3" descr="뾱, 팝 (1).mp3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14400" y="5572125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뾱, 팝 (1).mp3" descr="뾱, 팝 (1).mp3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66800" y="5724525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뾱, 팝 (1).mp3" descr="뾱, 팝 (1).mp3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19200" y="5876925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뾱, 팝 (1).mp3" descr="뾱, 팝 (1).mp3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71600" y="6029325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뾱, 팝 (1).mp3" descr="뾱, 팝 (1).mp3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524000" y="6181725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0" fill="hold"/>
                                        <p:tgtEl>
                                          <p:spTgt spid="5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2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92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92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92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92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920"/>
                            </p:stCondLst>
                            <p:childTnLst>
                              <p:par>
                                <p:cTn id="31" presetID="19" presetClass="entr" presetSubtype="10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17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88" fill="hold"/>
                                        <p:tgtEl>
                                          <p:spTgt spid="5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58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58"/>
                            </p:stCondLst>
                            <p:childTnLst>
                              <p:par>
                                <p:cTn id="42" presetID="19" presetClass="entr" presetSubtype="10" fill="hold" grpId="0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558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88" fill="hold"/>
                                        <p:tgtEl>
                                          <p:spTgt spid="5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696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196"/>
                            </p:stCondLst>
                            <p:childTnLst>
                              <p:par>
                                <p:cTn id="53" presetID="19" presetClass="entr" presetSubtype="10" fill="hold" grpId="0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946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88" fill="hold"/>
                                        <p:tgtEl>
                                          <p:spTgt spid="5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3334"/>
                            </p:stCondLst>
                            <p:childTnLst>
                              <p:par>
                                <p:cTn id="61" presetID="1" presetClass="exit" presetSubtype="0" fill="hold" grpId="0" nodeType="afterEffect">
                                  <p:stCondLst>
                                    <p:cond delay="1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84"/>
                            </p:stCondLst>
                            <p:childTnLst>
                              <p:par>
                                <p:cTn id="64" presetID="19" presetClass="entr" presetSubtype="10" fill="hold" grpId="0" nodeType="afterEffect">
                                  <p:stCondLst>
                                    <p:cond delay="1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7084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88" fill="hold"/>
                                        <p:tgtEl>
                                          <p:spTgt spid="5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9722"/>
                            </p:stCondLst>
                            <p:childTnLst>
                              <p:par>
                                <p:cTn id="72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1722"/>
                            </p:stCondLst>
                            <p:childTnLst>
                              <p:par>
                                <p:cTn id="75" presetID="19" presetClass="entr" presetSubtype="10" fill="hold" grpId="0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3972"/>
                            </p:stCondLst>
                            <p:childTnLst>
                              <p:par>
                                <p:cTn id="80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88" fill="hold"/>
                                        <p:tgtEl>
                                          <p:spTgt spid="5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686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2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9110"/>
                            </p:stCondLst>
                            <p:childTnLst>
                              <p:par>
                                <p:cTn id="86" presetID="19" presetClass="entr" presetSubtype="10" fill="hold" grpId="0" nodeType="afterEffect">
                                  <p:stCondLst>
                                    <p:cond delay="2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1610"/>
                            </p:stCondLst>
                            <p:childTnLst>
                              <p:par>
                                <p:cTn id="91" presetID="1" presetClass="mediacall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888" fill="hold"/>
                                        <p:tgtEl>
                                          <p:spTgt spid="5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4748"/>
                            </p:stCondLst>
                            <p:childTnLst>
                              <p:par>
                                <p:cTn id="94" presetID="1" presetClass="exit" presetSubtype="0" fill="hold" grpId="0" nodeType="after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7248"/>
                            </p:stCondLst>
                            <p:childTnLst>
                              <p:par>
                                <p:cTn id="97" presetID="19" presetClass="entr" presetSubtype="10" fill="hold" grpId="0" nodeType="after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9998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888" fill="hold"/>
                                        <p:tgtEl>
                                          <p:spTgt spid="5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4" fill="hold" display="0">
                  <p:stCondLst>
                    <p:cond delay="indefinite"/>
                  </p:stCondLst>
                </p:cTn>
                <p:tgtEl>
                  <p:spTgt spid="569"/>
                </p:tgtEl>
              </p:cMediaNode>
            </p:audio>
            <p:audio>
              <p:cMediaNode vol="80000" showWhenStopped="0">
                <p:cTn id="105" fill="hold" display="0">
                  <p:stCondLst>
                    <p:cond delay="indefinite"/>
                  </p:stCondLst>
                </p:cTn>
                <p:tgtEl>
                  <p:spTgt spid="570"/>
                </p:tgtEl>
              </p:cMediaNode>
            </p:audio>
            <p:audio>
              <p:cMediaNode vol="80000" showWhenStopped="0">
                <p:cTn id="106" fill="hold" display="0">
                  <p:stCondLst>
                    <p:cond delay="indefinite"/>
                  </p:stCondLst>
                </p:cTn>
                <p:tgtEl>
                  <p:spTgt spid="571"/>
                </p:tgtEl>
              </p:cMediaNode>
            </p:audio>
            <p:audio>
              <p:cMediaNode vol="80000" showWhenStopped="0">
                <p:cTn id="107" fill="hold" display="0">
                  <p:stCondLst>
                    <p:cond delay="indefinite"/>
                  </p:stCondLst>
                </p:cTn>
                <p:tgtEl>
                  <p:spTgt spid="572"/>
                </p:tgtEl>
              </p:cMediaNode>
            </p:audio>
            <p:audio>
              <p:cMediaNode vol="80000" showWhenStopped="0">
                <p:cTn id="108" fill="hold" display="0">
                  <p:stCondLst>
                    <p:cond delay="indefinite"/>
                  </p:stCondLst>
                </p:cTn>
                <p:tgtEl>
                  <p:spTgt spid="573"/>
                </p:tgtEl>
              </p:cMediaNode>
            </p:audio>
            <p:audio>
              <p:cMediaNode vol="80000" showWhenStopped="0">
                <p:cTn id="109" fill="hold" display="0">
                  <p:stCondLst>
                    <p:cond delay="indefinite"/>
                  </p:stCondLst>
                </p:cTn>
                <p:tgtEl>
                  <p:spTgt spid="574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</p:cTn>
                <p:tgtEl>
                  <p:spTgt spid="575"/>
                </p:tgtEl>
              </p:cMediaNode>
            </p:audio>
            <p:audio>
              <p:cMediaNode vol="80000" showWhenStopped="0">
                <p:cTn id="111" fill="hold" display="0">
                  <p:stCondLst>
                    <p:cond delay="indefinite"/>
                  </p:stCondLst>
                </p:cTn>
                <p:tgtEl>
                  <p:spTgt spid="576"/>
                </p:tgtEl>
              </p:cMediaNode>
            </p:audio>
          </p:childTnLst>
        </p:cTn>
      </p:par>
    </p:tnLst>
    <p:bldLst>
      <p:bldP spid="523" grpId="0" animBg="1" advAuto="0"/>
      <p:bldP spid="524" grpId="0" animBg="1" advAuto="0"/>
      <p:bldP spid="525" grpId="0" animBg="1" advAuto="0"/>
      <p:bldP spid="526" grpId="0" animBg="1" advAuto="0"/>
      <p:bldP spid="529" grpId="0" animBg="1" advAuto="0"/>
      <p:bldP spid="532" grpId="0" animBg="1" advAuto="0"/>
      <p:bldP spid="535" grpId="0" animBg="1" advAuto="0"/>
      <p:bldP spid="538" grpId="0" animBg="1" advAuto="0"/>
      <p:bldP spid="541" grpId="0" animBg="1" advAuto="0"/>
      <p:bldP spid="544" grpId="0" animBg="1" advAuto="0"/>
      <p:bldP spid="547" grpId="0" animBg="1" advAuto="0"/>
      <p:bldP spid="550" grpId="0" animBg="1" advAuto="0"/>
      <p:bldP spid="553" grpId="0" animBg="1" advAuto="0"/>
      <p:bldP spid="556" grpId="0" animBg="1" advAuto="0"/>
      <p:bldP spid="559" grpId="0" animBg="1" advAuto="0"/>
      <p:bldP spid="562" grpId="0" animBg="1" advAuto="0"/>
      <p:bldP spid="565" grpId="0" animBg="1" advAuto="0"/>
      <p:bldP spid="568" grpId="0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Freeform 3"/>
          <p:cNvSpPr/>
          <p:nvPr/>
        </p:nvSpPr>
        <p:spPr>
          <a:xfrm>
            <a:off x="609600" y="1038225"/>
            <a:ext cx="8115301" cy="3743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5" y="0"/>
                </a:moveTo>
                <a:lnTo>
                  <a:pt x="21265" y="0"/>
                </a:lnTo>
                <a:cubicBezTo>
                  <a:pt x="21354" y="0"/>
                  <a:pt x="21439" y="42"/>
                  <a:pt x="21502" y="116"/>
                </a:cubicBezTo>
                <a:cubicBezTo>
                  <a:pt x="21565" y="190"/>
                  <a:pt x="21600" y="291"/>
                  <a:pt x="21600" y="396"/>
                </a:cubicBezTo>
                <a:lnTo>
                  <a:pt x="21600" y="21204"/>
                </a:lnTo>
                <a:cubicBezTo>
                  <a:pt x="21600" y="21309"/>
                  <a:pt x="21565" y="21410"/>
                  <a:pt x="21502" y="21484"/>
                </a:cubicBezTo>
                <a:cubicBezTo>
                  <a:pt x="21439" y="21558"/>
                  <a:pt x="21354" y="21600"/>
                  <a:pt x="21265" y="21600"/>
                </a:cubicBezTo>
                <a:lnTo>
                  <a:pt x="335" y="21600"/>
                </a:lnTo>
                <a:cubicBezTo>
                  <a:pt x="246" y="21600"/>
                  <a:pt x="161" y="21558"/>
                  <a:pt x="98" y="21484"/>
                </a:cubicBezTo>
                <a:cubicBezTo>
                  <a:pt x="35" y="21410"/>
                  <a:pt x="0" y="21309"/>
                  <a:pt x="0" y="21204"/>
                </a:cubicBezTo>
                <a:lnTo>
                  <a:pt x="0" y="396"/>
                </a:lnTo>
                <a:cubicBezTo>
                  <a:pt x="0" y="291"/>
                  <a:pt x="35" y="190"/>
                  <a:pt x="98" y="116"/>
                </a:cubicBezTo>
                <a:cubicBezTo>
                  <a:pt x="161" y="42"/>
                  <a:pt x="246" y="0"/>
                  <a:pt x="335" y="0"/>
                </a:cubicBezTo>
                <a:close/>
              </a:path>
            </a:pathLst>
          </a:custGeom>
          <a:solidFill>
            <a:srgbClr val="DCE6F2"/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9" name="그림 9" descr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019" y="194880"/>
            <a:ext cx="1573552" cy="516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PFE element 115" descr="PFE element 1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758" y="1813530"/>
            <a:ext cx="6884983" cy="2402266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모서리가 둥근 직사각형 7"/>
          <p:cNvSpPr/>
          <p:nvPr/>
        </p:nvSpPr>
        <p:spPr>
          <a:xfrm>
            <a:off x="847075" y="538064"/>
            <a:ext cx="3248675" cy="899461"/>
          </a:xfrm>
          <a:prstGeom prst="roundRect">
            <a:avLst>
              <a:gd name="adj" fmla="val 50000"/>
            </a:avLst>
          </a:prstGeom>
          <a:solidFill>
            <a:srgbClr val="6D4238"/>
          </a:solidFill>
          <a:ln w="88900">
            <a:solidFill>
              <a:srgbClr val="104D84"/>
            </a:solidFill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</p:txBody>
      </p:sp>
      <p:sp>
        <p:nvSpPr>
          <p:cNvPr id="582" name="모서리가 둥근 직사각형 10"/>
          <p:cNvSpPr/>
          <p:nvPr/>
        </p:nvSpPr>
        <p:spPr>
          <a:xfrm>
            <a:off x="847075" y="538064"/>
            <a:ext cx="3248675" cy="899461"/>
          </a:xfrm>
          <a:prstGeom prst="roundRect">
            <a:avLst>
              <a:gd name="adj" fmla="val 50000"/>
            </a:avLst>
          </a:prstGeom>
          <a:solidFill>
            <a:srgbClr val="6D4238"/>
          </a:solidFill>
          <a:ln w="19050">
            <a:solidFill>
              <a:srgbClr val="FFFFFF"/>
            </a:solidFill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</p:txBody>
      </p:sp>
      <p:pic>
        <p:nvPicPr>
          <p:cNvPr id="583" name="PFE element 118" descr="PFE element 1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400" y="652902"/>
            <a:ext cx="2746021" cy="705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TextBox 4"/>
          <p:cNvSpPr/>
          <p:nvPr/>
        </p:nvSpPr>
        <p:spPr>
          <a:xfrm>
            <a:off x="-8022" y="-25975"/>
            <a:ext cx="9165982" cy="100463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457200" rtl="0" eaLnBrk="1" fontAlgn="auto" latinLnBrk="0" hangingPunc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6" name="PFE element 120" descr="PFE element 1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29" y="376659"/>
            <a:ext cx="2529285" cy="325258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Freeform 13"/>
          <p:cNvSpPr/>
          <p:nvPr/>
        </p:nvSpPr>
        <p:spPr>
          <a:xfrm>
            <a:off x="5167112" y="4522847"/>
            <a:ext cx="2159573" cy="16762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Freeform 17"/>
          <p:cNvSpPr/>
          <p:nvPr/>
        </p:nvSpPr>
        <p:spPr>
          <a:xfrm>
            <a:off x="8305728" y="2655596"/>
            <a:ext cx="230615" cy="25377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Freeform 18"/>
          <p:cNvSpPr/>
          <p:nvPr/>
        </p:nvSpPr>
        <p:spPr>
          <a:xfrm>
            <a:off x="745468" y="212955"/>
            <a:ext cx="172223" cy="18951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Freeform 19"/>
          <p:cNvSpPr/>
          <p:nvPr/>
        </p:nvSpPr>
        <p:spPr>
          <a:xfrm rot="1785744">
            <a:off x="1389572" y="1522122"/>
            <a:ext cx="192449" cy="38878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Freeform 21"/>
          <p:cNvSpPr/>
          <p:nvPr/>
        </p:nvSpPr>
        <p:spPr>
          <a:xfrm>
            <a:off x="6198610" y="591257"/>
            <a:ext cx="329440" cy="31914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Freeform 22"/>
          <p:cNvSpPr/>
          <p:nvPr/>
        </p:nvSpPr>
        <p:spPr>
          <a:xfrm rot="2997849">
            <a:off x="6730568" y="4155533"/>
            <a:ext cx="272284" cy="26377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Freeform 24"/>
          <p:cNvSpPr/>
          <p:nvPr/>
        </p:nvSpPr>
        <p:spPr>
          <a:xfrm>
            <a:off x="6944425" y="3920044"/>
            <a:ext cx="1999716" cy="172386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latin typeface="Calibri"/>
                <a:ea typeface="Calibri"/>
                <a:cs typeface="Calibri"/>
                <a:sym typeface="Calibri"/>
              </a:defRPr>
            </a:pP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4" name="PFE element 128" descr="PFE element 1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068" y="4830729"/>
            <a:ext cx="92075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그림 15" descr="그림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7463" y="1269229"/>
            <a:ext cx="5809074" cy="1906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그림 22" descr="그림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2985" y="3538944"/>
            <a:ext cx="823130" cy="106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" name="그림 274" descr="그림 27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8176" y="2887397"/>
            <a:ext cx="823130" cy="1127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FE element 13">
            <a:extLst>
              <a:ext uri="{FF2B5EF4-FFF2-40B4-BE49-F238E27FC236}">
                <a16:creationId xmlns:a16="http://schemas.microsoft.com/office/drawing/2014/main" id="{DE8B2C2A-2C6D-A625-2184-169F75D3AFA2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46" y="673690"/>
            <a:ext cx="870935" cy="465070"/>
          </a:xfrm>
          <a:prstGeom prst="rect">
            <a:avLst/>
          </a:prstGeom>
        </p:spPr>
      </p:pic>
      <p:pic>
        <p:nvPicPr>
          <p:cNvPr id="13" name="PFE element 14">
            <a:extLst>
              <a:ext uri="{FF2B5EF4-FFF2-40B4-BE49-F238E27FC236}">
                <a16:creationId xmlns:a16="http://schemas.microsoft.com/office/drawing/2014/main" id="{C2FD4BEE-BF2F-D42E-C52B-7580B2CB6A20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30" y="1572762"/>
            <a:ext cx="6146800" cy="2561734"/>
          </a:xfrm>
          <a:prstGeom prst="rect">
            <a:avLst/>
          </a:prstGeom>
        </p:spPr>
      </p:pic>
      <p:pic>
        <p:nvPicPr>
          <p:cNvPr id="15" name="PFE element 15">
            <a:extLst>
              <a:ext uri="{FF2B5EF4-FFF2-40B4-BE49-F238E27FC236}">
                <a16:creationId xmlns:a16="http://schemas.microsoft.com/office/drawing/2014/main" id="{E54BC057-63D5-4FF9-74BB-8C778846CEAD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24" y="308181"/>
            <a:ext cx="3571162" cy="834416"/>
          </a:xfrm>
          <a:prstGeom prst="rect">
            <a:avLst/>
          </a:prstGeom>
        </p:spPr>
      </p:pic>
      <p:pic>
        <p:nvPicPr>
          <p:cNvPr id="17" name="PFE element 16">
            <a:extLst>
              <a:ext uri="{FF2B5EF4-FFF2-40B4-BE49-F238E27FC236}">
                <a16:creationId xmlns:a16="http://schemas.microsoft.com/office/drawing/2014/main" id="{F6CFCF04-0E91-E1BF-C37A-700C30087BA1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4" y="780296"/>
            <a:ext cx="934440" cy="17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03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FE element 17">
            <a:extLst>
              <a:ext uri="{FF2B5EF4-FFF2-40B4-BE49-F238E27FC236}">
                <a16:creationId xmlns:a16="http://schemas.microsoft.com/office/drawing/2014/main" id="{1C6A5E8D-E6BB-3539-597A-8C862B4B04D6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46" y="673690"/>
            <a:ext cx="870935" cy="465070"/>
          </a:xfrm>
          <a:prstGeom prst="rect">
            <a:avLst/>
          </a:prstGeom>
        </p:spPr>
      </p:pic>
      <p:pic>
        <p:nvPicPr>
          <p:cNvPr id="13" name="PFE element 18">
            <a:extLst>
              <a:ext uri="{FF2B5EF4-FFF2-40B4-BE49-F238E27FC236}">
                <a16:creationId xmlns:a16="http://schemas.microsoft.com/office/drawing/2014/main" id="{9C0B2DEE-8FB2-2FCC-5661-D18C27A3683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30" y="1572762"/>
            <a:ext cx="6146800" cy="2561734"/>
          </a:xfrm>
          <a:prstGeom prst="rect">
            <a:avLst/>
          </a:prstGeom>
        </p:spPr>
      </p:pic>
      <p:pic>
        <p:nvPicPr>
          <p:cNvPr id="15" name="PFE element 19">
            <a:extLst>
              <a:ext uri="{FF2B5EF4-FFF2-40B4-BE49-F238E27FC236}">
                <a16:creationId xmlns:a16="http://schemas.microsoft.com/office/drawing/2014/main" id="{2C4690F2-2BBF-701D-806A-0ECA04B068FA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24" y="308181"/>
            <a:ext cx="3571162" cy="834416"/>
          </a:xfrm>
          <a:prstGeom prst="rect">
            <a:avLst/>
          </a:prstGeom>
        </p:spPr>
      </p:pic>
      <p:pic>
        <p:nvPicPr>
          <p:cNvPr id="17" name="PFE element 20">
            <a:extLst>
              <a:ext uri="{FF2B5EF4-FFF2-40B4-BE49-F238E27FC236}">
                <a16:creationId xmlns:a16="http://schemas.microsoft.com/office/drawing/2014/main" id="{B5517C25-F28B-4BBA-9E29-4A9A255C394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4" y="780296"/>
            <a:ext cx="934440" cy="17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85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FE element 1">
            <a:extLst>
              <a:ext uri="{FF2B5EF4-FFF2-40B4-BE49-F238E27FC236}">
                <a16:creationId xmlns:a16="http://schemas.microsoft.com/office/drawing/2014/main" id="{92834D09-A12A-6A04-D211-F167EF229DA7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46" y="787711"/>
            <a:ext cx="870935" cy="465070"/>
          </a:xfrm>
          <a:prstGeom prst="rect">
            <a:avLst/>
          </a:prstGeom>
        </p:spPr>
      </p:pic>
      <p:pic>
        <p:nvPicPr>
          <p:cNvPr id="11" name="PFE element 2">
            <a:extLst>
              <a:ext uri="{FF2B5EF4-FFF2-40B4-BE49-F238E27FC236}">
                <a16:creationId xmlns:a16="http://schemas.microsoft.com/office/drawing/2014/main" id="{8BB28C97-07D3-9625-91B5-42465C4A3D2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96" y="307747"/>
            <a:ext cx="4435410" cy="650616"/>
          </a:xfrm>
          <a:prstGeom prst="rect">
            <a:avLst/>
          </a:prstGeom>
        </p:spPr>
      </p:pic>
      <p:sp>
        <p:nvSpPr>
          <p:cNvPr id="2" name="모서리가 둥근 직사각형 1"/>
          <p:cNvSpPr/>
          <p:nvPr/>
        </p:nvSpPr>
        <p:spPr>
          <a:xfrm>
            <a:off x="1311195" y="438818"/>
            <a:ext cx="1015092" cy="36409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 hangingPunct="1"/>
            <a:endParaRPr lang="ko-KR" altLang="en-US" b="0" kern="1200">
              <a:solidFill>
                <a:prstClr val="white"/>
              </a:solidFill>
            </a:endParaRPr>
          </a:p>
        </p:txBody>
      </p:sp>
      <p:pic>
        <p:nvPicPr>
          <p:cNvPr id="13" name="PFE element 4">
            <a:extLst>
              <a:ext uri="{FF2B5EF4-FFF2-40B4-BE49-F238E27FC236}">
                <a16:creationId xmlns:a16="http://schemas.microsoft.com/office/drawing/2014/main" id="{6277445A-4A58-4DF6-B43A-6DD01B7E6D3D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54" y="462844"/>
            <a:ext cx="1038573" cy="340423"/>
          </a:xfrm>
          <a:prstGeom prst="rect">
            <a:avLst/>
          </a:prstGeom>
        </p:spPr>
      </p:pic>
      <p:pic>
        <p:nvPicPr>
          <p:cNvPr id="15" name="PFE element 5">
            <a:extLst>
              <a:ext uri="{FF2B5EF4-FFF2-40B4-BE49-F238E27FC236}">
                <a16:creationId xmlns:a16="http://schemas.microsoft.com/office/drawing/2014/main" id="{28F8C3DC-4A16-5FC3-7123-208DA7DE2D46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1248144"/>
            <a:ext cx="8839200" cy="231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11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6">
            <a:extLst>
              <a:ext uri="{FF2B5EF4-FFF2-40B4-BE49-F238E27FC236}">
                <a16:creationId xmlns:a16="http://schemas.microsoft.com/office/drawing/2014/main" id="{9D28561E-934A-40AA-D281-F6C853F0FE7D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46" y="787711"/>
            <a:ext cx="870935" cy="465070"/>
          </a:xfrm>
          <a:prstGeom prst="rect">
            <a:avLst/>
          </a:prstGeom>
        </p:spPr>
      </p:pic>
      <p:pic>
        <p:nvPicPr>
          <p:cNvPr id="7" name="PFE element 7">
            <a:extLst>
              <a:ext uri="{FF2B5EF4-FFF2-40B4-BE49-F238E27FC236}">
                <a16:creationId xmlns:a16="http://schemas.microsoft.com/office/drawing/2014/main" id="{4B041E41-5E21-3226-02CE-7135D4020384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96" y="307747"/>
            <a:ext cx="4435410" cy="650616"/>
          </a:xfrm>
          <a:prstGeom prst="rect">
            <a:avLst/>
          </a:prstGeom>
        </p:spPr>
      </p:pic>
      <p:sp>
        <p:nvSpPr>
          <p:cNvPr id="31" name="모서리가 둥근 직사각형 30"/>
          <p:cNvSpPr/>
          <p:nvPr/>
        </p:nvSpPr>
        <p:spPr>
          <a:xfrm>
            <a:off x="1311195" y="438818"/>
            <a:ext cx="1015092" cy="36409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 hangingPunct="1"/>
            <a:endParaRPr lang="ko-KR" altLang="en-US" b="0" kern="1200">
              <a:solidFill>
                <a:prstClr val="white"/>
              </a:solidFill>
            </a:endParaRPr>
          </a:p>
        </p:txBody>
      </p:sp>
      <p:pic>
        <p:nvPicPr>
          <p:cNvPr id="9" name="PFE element 9">
            <a:extLst>
              <a:ext uri="{FF2B5EF4-FFF2-40B4-BE49-F238E27FC236}">
                <a16:creationId xmlns:a16="http://schemas.microsoft.com/office/drawing/2014/main" id="{11A4BBDB-650C-83A7-C750-4E319A9AFEC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54" y="462844"/>
            <a:ext cx="1038573" cy="340423"/>
          </a:xfrm>
          <a:prstGeom prst="rect">
            <a:avLst/>
          </a:prstGeom>
        </p:spPr>
      </p:pic>
      <p:pic>
        <p:nvPicPr>
          <p:cNvPr id="12" name="PFE element 10">
            <a:extLst>
              <a:ext uri="{FF2B5EF4-FFF2-40B4-BE49-F238E27FC236}">
                <a16:creationId xmlns:a16="http://schemas.microsoft.com/office/drawing/2014/main" id="{B0666AD2-A554-FF0C-9FA6-B69560224613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528078"/>
            <a:ext cx="8839200" cy="175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17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테마">
      <a:majorFont>
        <a:latin typeface="Helvetica"/>
        <a:ea typeface="Helvetica"/>
        <a:cs typeface="Helvetica"/>
      </a:majorFont>
      <a:minorFont>
        <a:latin typeface="나눔고딕"/>
        <a:ea typeface="나눔고딕"/>
        <a:cs typeface="나눔고딕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나눔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나눔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테마">
      <a:majorFont>
        <a:latin typeface="Helvetica"/>
        <a:ea typeface="Helvetica"/>
        <a:cs typeface="Helvetica"/>
      </a:majorFont>
      <a:minorFont>
        <a:latin typeface="나눔고딕"/>
        <a:ea typeface="나눔고딕"/>
        <a:cs typeface="나눔고딕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나눔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나눔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11</Words>
  <Application>Microsoft Office PowerPoint</Application>
  <PresentationFormat>화면 슬라이드 쇼(16:9)</PresentationFormat>
  <Paragraphs>10</Paragraphs>
  <Slides>55</Slides>
  <Notes>9</Notes>
  <HiddenSlides>0</HiddenSlides>
  <MMClips>17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6</vt:i4>
      </vt:variant>
      <vt:variant>
        <vt:lpstr>슬라이드 제목</vt:lpstr>
      </vt:variant>
      <vt:variant>
        <vt:i4>55</vt:i4>
      </vt:variant>
    </vt:vector>
  </HeadingPairs>
  <TitlesOfParts>
    <vt:vector size="66" baseType="lpstr">
      <vt:lpstr>210 하얀분필 L</vt:lpstr>
      <vt:lpstr>나눔고딕</vt:lpstr>
      <vt:lpstr>맑은 고딕</vt:lpstr>
      <vt:lpstr>Arial</vt:lpstr>
      <vt:lpstr>Calibri</vt:lpstr>
      <vt:lpstr>Office 테마</vt:lpstr>
      <vt:lpstr>1_Office 테마</vt:lpstr>
      <vt:lpstr>6_Office 테마</vt:lpstr>
      <vt:lpstr>4_Office 테마</vt:lpstr>
      <vt:lpstr>7_Office 테마</vt:lpstr>
      <vt:lpstr>2_Office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보안장비</dc:creator>
  <cp:lastModifiedBy>송영표</cp:lastModifiedBy>
  <cp:revision>18</cp:revision>
  <dcterms:modified xsi:type="dcterms:W3CDTF">2024-07-12T03:44:21Z</dcterms:modified>
</cp:coreProperties>
</file>