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645" r:id="rId4"/>
  </p:sldMasterIdLst>
  <p:notesMasterIdLst>
    <p:notesMasterId r:id="rId39"/>
  </p:notesMasterIdLst>
  <p:sldIdLst>
    <p:sldId id="279" r:id="rId5"/>
    <p:sldId id="447" r:id="rId6"/>
    <p:sldId id="448" r:id="rId7"/>
    <p:sldId id="467" r:id="rId8"/>
    <p:sldId id="468" r:id="rId9"/>
    <p:sldId id="469" r:id="rId10"/>
    <p:sldId id="461" r:id="rId11"/>
    <p:sldId id="462" r:id="rId12"/>
    <p:sldId id="463" r:id="rId13"/>
    <p:sldId id="464" r:id="rId14"/>
    <p:sldId id="465" r:id="rId15"/>
    <p:sldId id="393" r:id="rId16"/>
    <p:sldId id="417" r:id="rId17"/>
    <p:sldId id="418" r:id="rId18"/>
    <p:sldId id="419" r:id="rId19"/>
    <p:sldId id="420" r:id="rId20"/>
    <p:sldId id="413" r:id="rId21"/>
    <p:sldId id="414" r:id="rId22"/>
    <p:sldId id="415" r:id="rId23"/>
    <p:sldId id="416" r:id="rId24"/>
    <p:sldId id="421" r:id="rId25"/>
    <p:sldId id="422" r:id="rId26"/>
    <p:sldId id="423" r:id="rId27"/>
    <p:sldId id="359" r:id="rId28"/>
    <p:sldId id="394" r:id="rId29"/>
    <p:sldId id="332" r:id="rId30"/>
    <p:sldId id="333" r:id="rId31"/>
    <p:sldId id="334" r:id="rId32"/>
    <p:sldId id="335" r:id="rId33"/>
    <p:sldId id="338" r:id="rId34"/>
    <p:sldId id="329" r:id="rId35"/>
    <p:sldId id="330" r:id="rId36"/>
    <p:sldId id="331" r:id="rId37"/>
    <p:sldId id="336" r:id="rId3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D4D05"/>
    <a:srgbClr val="FFFF85"/>
    <a:srgbClr val="FF0000"/>
    <a:srgbClr val="404040"/>
    <a:srgbClr val="C54646"/>
    <a:srgbClr val="FF51CC"/>
    <a:srgbClr val="8B15CD"/>
    <a:srgbClr val="4679C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0" autoAdjust="0"/>
    <p:restoredTop sz="94700" autoAdjust="0"/>
  </p:normalViewPr>
  <p:slideViewPr>
    <p:cSldViewPr snapToGrid="0">
      <p:cViewPr>
        <p:scale>
          <a:sx n="100" d="100"/>
          <a:sy n="100" d="100"/>
        </p:scale>
        <p:origin x="684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5895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6275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9033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3632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9930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637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561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0210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934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9350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0899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8908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8424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407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53397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907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816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accent1">
                <a:lumMod val="20000"/>
                <a:lumOff val="80000"/>
              </a:schemeClr>
            </a:gs>
            <a:gs pos="99000">
              <a:schemeClr val="accent1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2022-02-05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98813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646" r:id="rId1"/>
    <p:sldLayoutId id="2147485647" r:id="rId2"/>
    <p:sldLayoutId id="2147485648" r:id="rId3"/>
    <p:sldLayoutId id="2147485649" r:id="rId4"/>
    <p:sldLayoutId id="2147485650" r:id="rId5"/>
    <p:sldLayoutId id="2147485651" r:id="rId6"/>
    <p:sldLayoutId id="2147485652" r:id="rId7"/>
    <p:sldLayoutId id="2147485653" r:id="rId8"/>
    <p:sldLayoutId id="2147485654" r:id="rId9"/>
    <p:sldLayoutId id="2147485655" r:id="rId10"/>
    <p:sldLayoutId id="2147485656" r:id="rId11"/>
    <p:sldLayoutId id="2147485657" r:id="rId12"/>
    <p:sldLayoutId id="2147485658" r:id="rId13"/>
    <p:sldLayoutId id="2147485659" r:id="rId14"/>
    <p:sldLayoutId id="2147485660" r:id="rId15"/>
    <p:sldLayoutId id="2147485661" r:id="rId16"/>
    <p:sldLayoutId id="214748566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8377" y="4279517"/>
            <a:ext cx="9187542" cy="94397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 smtClean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3200" dirty="0" smtClean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4479" y="1777967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 양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4072"/>
            <a:ext cx="9139429" cy="5891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92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65364"/>
            <a:ext cx="9139429" cy="59615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475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15439" y="2135019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21920" y="3068638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78377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0" y="3141663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680"/>
            <a:ext cx="91440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148478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493659" y="2316326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66" y="235131"/>
            <a:ext cx="8691155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손 예쁜 손은 어떤 어떤 손일까</a:t>
            </a:r>
            <a: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손 손 손 예쁜 손은 어떤 어떤 손일까</a:t>
            </a:r>
            <a: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dirty="0" smtClean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dirty="0" smtClean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3907" y="2893650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228" y="226423"/>
            <a:ext cx="8888436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입</a:t>
            </a:r>
            <a:endParaRPr lang="ko-KR" altLang="en-US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  <a:t/>
            </a:r>
            <a:br>
              <a:rPr lang="en-US" altLang="ko-KR" dirty="0" smtClean="0">
                <a:latin typeface="FB바이올렛M" pitchFamily="18" charset="-127"/>
                <a:ea typeface="FB바이올렛M" pitchFamily="18" charset="-127"/>
              </a:rPr>
            </a:br>
            <a:endParaRPr lang="en-US" altLang="ko-KR" dirty="0" smtClean="0">
              <a:latin typeface="FB바이올렛M" pitchFamily="18" charset="-127"/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 smtClean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113" y="2893650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782" y="184666"/>
            <a:ext cx="8888436" cy="655564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교회가는 발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친구를 전도하는 </a:t>
            </a:r>
            <a:r>
              <a:rPr lang="ko-KR" altLang="en-US" sz="4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발</a:t>
            </a:r>
            <a:endParaRPr lang="en-US" altLang="ko-KR" sz="40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 smtClean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 smtClean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 smtClean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 smtClean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7782" y="2893650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261462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617234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493519" y="1753110"/>
            <a:ext cx="6035040" cy="2928461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6600" b="1" dirty="0" smtClean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6600" b="1" dirty="0" smtClean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72640" y="289895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7010128" y="345294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1876425" y="345294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69817" y="210228"/>
            <a:ext cx="8821783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6481969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7211735" y="357330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7845346" y="3306163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7467004" y="297955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00693" y="958093"/>
            <a:ext cx="5642610" cy="4957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모아서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마음으로 드려요</a:t>
            </a:r>
            <a:endParaRPr lang="ko-KR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37772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5269" y="478363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  <a:endParaRPr lang="ko-KR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6830312" y="3814355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7560078" y="408710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8193689" y="3819969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7815347" y="3493360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429"/>
            <a:ext cx="9117953" cy="589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66677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시간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010128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137682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788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744529" y="1626818"/>
            <a:ext cx="7776864" cy="3186354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683569" y="1463040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60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548640"/>
            <a:ext cx="9144000" cy="566928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72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386965"/>
            <a:ext cx="8972550" cy="606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하트 2"/>
          <p:cNvSpPr/>
          <p:nvPr/>
        </p:nvSpPr>
        <p:spPr>
          <a:xfrm rot="21401364">
            <a:off x="-10351" y="448079"/>
            <a:ext cx="2164019" cy="164300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2</a:t>
            </a:r>
            <a:r>
              <a:rPr lang="ko-KR" altLang="en-US" sz="2000" b="1" dirty="0" smtClean="0"/>
              <a:t>월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 </a:t>
            </a:r>
            <a:r>
              <a:rPr lang="ko-KR" altLang="en-US" sz="2000" b="1" dirty="0" smtClean="0"/>
              <a:t>말씀암송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6617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97289" y="1"/>
            <a:ext cx="7546711" cy="6858000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071813" y="234156"/>
            <a:ext cx="5972174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내 마음에 콩콩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</a:t>
            </a: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쿵쿵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예쁜 마음 활짝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문</a:t>
            </a: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을 열어요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971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97289" y="1"/>
            <a:ext cx="7546711" cy="6858000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071813" y="468313"/>
            <a:ext cx="5972174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내 마음에 콩콩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</a:t>
            </a: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쿵쿵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나의 맘에 오셔서</a:t>
            </a:r>
            <a:endParaRPr lang="en-US" altLang="ko-KR" sz="5400" dirty="0" smtClean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 smtClean="0">
                <a:latin typeface="-굴렁쇠M" pitchFamily="18" charset="-127"/>
                <a:ea typeface="-굴렁쇠M" pitchFamily="18" charset="-127"/>
              </a:rPr>
              <a:t>나와 함께 하시죠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971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0594"/>
            <a:ext cx="9139429" cy="60176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916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7680"/>
            <a:ext cx="9139429" cy="58869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049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539931"/>
            <a:ext cx="9139429" cy="59566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778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2784</TotalTime>
  <Words>290</Words>
  <Application>Microsoft Office PowerPoint</Application>
  <PresentationFormat>화면 슬라이드 쇼(4:3)</PresentationFormat>
  <Paragraphs>128</Paragraphs>
  <Slides>34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34</vt:i4>
      </vt:variant>
    </vt:vector>
  </HeadingPairs>
  <TitlesOfParts>
    <vt:vector size="53" baseType="lpstr">
      <vt:lpstr>Asia유치원B</vt:lpstr>
      <vt:lpstr>FB바이올렛M</vt:lpstr>
      <vt:lpstr>HY견고딕</vt:lpstr>
      <vt:lpstr>HY헤드라인M</vt:lpstr>
      <vt:lpstr>-굴렁쇠M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이온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487</cp:revision>
  <dcterms:created xsi:type="dcterms:W3CDTF">2021-01-04T13:13:52Z</dcterms:created>
  <dcterms:modified xsi:type="dcterms:W3CDTF">2022-02-05T10:42:06Z</dcterms:modified>
</cp:coreProperties>
</file>