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117" r:id="rId3"/>
  </p:sldMasterIdLst>
  <p:notesMasterIdLst>
    <p:notesMasterId r:id="rId15"/>
  </p:notesMasterIdLst>
  <p:sldIdLst>
    <p:sldId id="279" r:id="rId4"/>
    <p:sldId id="290" r:id="rId5"/>
    <p:sldId id="291" r:id="rId6"/>
    <p:sldId id="267" r:id="rId7"/>
    <p:sldId id="299" r:id="rId8"/>
    <p:sldId id="300" r:id="rId9"/>
    <p:sldId id="292" r:id="rId10"/>
    <p:sldId id="293" r:id="rId11"/>
    <p:sldId id="283" r:id="rId12"/>
    <p:sldId id="295" r:id="rId13"/>
    <p:sldId id="296" r:id="rId1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D05"/>
    <a:srgbClr val="404040"/>
    <a:srgbClr val="C54646"/>
    <a:srgbClr val="FF0000"/>
    <a:srgbClr val="FF51CC"/>
    <a:srgbClr val="8B15CD"/>
    <a:srgbClr val="4679C5"/>
    <a:srgbClr val="0066FF"/>
    <a:srgbClr val="466C02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700" autoAdjust="0"/>
  </p:normalViewPr>
  <p:slideViewPr>
    <p:cSldViewPr snapToGrid="0">
      <p:cViewPr varScale="1">
        <p:scale>
          <a:sx n="121" d="100"/>
          <a:sy n="121" d="100"/>
        </p:scale>
        <p:origin x="5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880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964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59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585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6127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2443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766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364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967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3756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0659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4049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063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058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889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637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5833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448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23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2021-11-20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1232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  <p:sldLayoutId id="2147485130" r:id="rId13"/>
    <p:sldLayoutId id="2147485131" r:id="rId14"/>
    <p:sldLayoutId id="2147485132" r:id="rId15"/>
    <p:sldLayoutId id="2147485133" r:id="rId16"/>
    <p:sldLayoutId id="214748513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975534"/>
            <a:ext cx="9144000" cy="543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359" y="1922554"/>
            <a:ext cx="9187542" cy="2211952"/>
          </a:xfrm>
          <a:prstGeom prst="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8000" b="1" dirty="0" err="1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20000">
                      <a:schemeClr val="accent4">
                        <a:lumMod val="75000"/>
                      </a:schemeClr>
                    </a:gs>
                    <a:gs pos="94000">
                      <a:srgbClr val="FD9794"/>
                    </a:gs>
                    <a:gs pos="5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유치부</a:t>
            </a:r>
            <a:r>
              <a:rPr lang="ko-KR" altLang="en-US" sz="8000" b="1" dirty="0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20000">
                      <a:schemeClr val="accent4">
                        <a:lumMod val="75000"/>
                      </a:schemeClr>
                    </a:gs>
                    <a:gs pos="94000">
                      <a:srgbClr val="FD9794"/>
                    </a:gs>
                    <a:gs pos="5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 주일 예배</a:t>
            </a:r>
            <a:endParaRPr lang="en-US" altLang="ko-KR" sz="6000" b="1" dirty="0" smtClean="0">
              <a:ln w="66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60000">
                    <a:srgbClr val="FB5B56"/>
                  </a:gs>
                  <a:gs pos="59000">
                    <a:schemeClr val="accent1">
                      <a:lumMod val="5000"/>
                      <a:lumOff val="95000"/>
                    </a:schemeClr>
                  </a:gs>
                  <a:gs pos="20000">
                    <a:schemeClr val="accent4">
                      <a:lumMod val="75000"/>
                    </a:schemeClr>
                  </a:gs>
                  <a:gs pos="94000">
                    <a:srgbClr val="FD9794"/>
                  </a:gs>
                  <a:gs pos="5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05548" y="1535210"/>
            <a:ext cx="1918858" cy="1997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09" y="4521850"/>
            <a:ext cx="9187542" cy="94397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</a:t>
            </a:r>
            <a:r>
              <a:rPr lang="ko-KR" altLang="en-US" sz="3200" dirty="0" err="1" smtClean="0">
                <a:ln w="6600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762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69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283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685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43542" y="957673"/>
            <a:ext cx="9187542" cy="51706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bliqueBottomRight"/>
            <a:lightRig rig="threePt" dir="t"/>
          </a:scene3d>
          <a:sp3d prstMaterial="plastic">
            <a:bevelT w="254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여호와는 나의 능력과 </a:t>
            </a:r>
            <a:r>
              <a:rPr lang="ko-KR" altLang="en-US" sz="5400" dirty="0" err="1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찬송이시요</a:t>
            </a:r>
            <a:r>
              <a:rPr lang="ko-KR" altLang="en-US" sz="5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또 나의 구원이 </a:t>
            </a:r>
            <a:r>
              <a:rPr lang="ko-KR" altLang="en-US" sz="5400" dirty="0" err="1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되셨도다</a:t>
            </a:r>
            <a:endParaRPr lang="en-US" altLang="ko-KR" sz="5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endParaRPr lang="en-US" altLang="ko-KR" sz="2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시편 </a:t>
            </a:r>
            <a:r>
              <a:rPr lang="en-US" altLang="ko-K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118</a:t>
            </a:r>
            <a:r>
              <a:rPr lang="ko-KR" alt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편 </a:t>
            </a:r>
            <a:r>
              <a:rPr lang="en-US" altLang="ko-K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14</a:t>
            </a:r>
            <a:r>
              <a:rPr lang="ko-KR" alt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endParaRPr lang="en-US" altLang="ko-KR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0" y="0"/>
            <a:ext cx="2734493" cy="707445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/>
              <a:t>11</a:t>
            </a:r>
            <a:r>
              <a:rPr lang="ko-KR" altLang="en-US" sz="2400" b="1" dirty="0" smtClean="0"/>
              <a:t>월 </a:t>
            </a:r>
            <a:r>
              <a:rPr lang="ko-KR" altLang="en-US" sz="2400" b="1" dirty="0" err="1" smtClean="0"/>
              <a:t>요절송</a:t>
            </a:r>
            <a:endParaRPr lang="ko-KR" altLang="en-US" sz="24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30409" y="4183341"/>
            <a:ext cx="1355281" cy="14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537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4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29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011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-1" y="0"/>
            <a:ext cx="2532185" cy="644434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/>
              <a:t>반짝 반작 </a:t>
            </a:r>
            <a:r>
              <a:rPr lang="ko-KR" altLang="en-US" sz="2400" b="1" dirty="0" err="1" smtClean="0"/>
              <a:t>성탄별</a:t>
            </a:r>
            <a:endParaRPr lang="ko-KR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98634"/>
            <a:ext cx="9144000" cy="5401930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altLang="ko-KR" sz="4000" b="1" dirty="0" smtClean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반짝반짝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성탄 별 기쁨에 소식 전했네 </a:t>
            </a:r>
          </a:p>
          <a:p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아기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 </a:t>
            </a:r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 땅에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오심을 알려 </a:t>
            </a:r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주었네</a:t>
            </a:r>
            <a:r>
              <a:rPr lang="en-US" altLang="ko-KR" sz="3600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600" dirty="0">
              <a:ln w="9525">
                <a:noFill/>
                <a:prstDash val="solid"/>
              </a:ln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3600" dirty="0" smtClean="0">
              <a:ln w="9525">
                <a:noFill/>
                <a:prstDash val="solid"/>
              </a:ln>
              <a:solidFill>
                <a:srgbClr val="40404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동방박사 </a:t>
            </a:r>
            <a:r>
              <a:rPr lang="ko-KR" altLang="en-US" sz="3600" dirty="0" err="1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별따라</a:t>
            </a:r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베들레헴으로 떠났네 </a:t>
            </a:r>
          </a:p>
          <a:p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아기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 이 땅에 오심을 </a:t>
            </a:r>
            <a:r>
              <a:rPr lang="ko-KR" altLang="en-US" sz="3600" dirty="0" err="1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축하드렸네</a:t>
            </a:r>
            <a:r>
              <a:rPr lang="en-US" altLang="ko-KR" sz="2400" dirty="0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2400" dirty="0" smtClean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반복</a:t>
            </a:r>
            <a:r>
              <a:rPr lang="en-US" altLang="ko-KR" sz="2400" dirty="0">
                <a:ln w="9525">
                  <a:noFill/>
                  <a:prstDash val="solid"/>
                </a:ln>
                <a:solidFill>
                  <a:srgbClr val="40404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3600" dirty="0">
              <a:ln w="9525">
                <a:noFill/>
                <a:prstDash val="solid"/>
              </a:ln>
              <a:solidFill>
                <a:srgbClr val="40404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3600" dirty="0" smtClean="0">
              <a:ln w="9525">
                <a:noFill/>
                <a:prstDash val="solid"/>
              </a:ln>
              <a:solidFill>
                <a:srgbClr val="40404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3600" dirty="0" smtClean="0">
                <a:ln w="9525">
                  <a:noFill/>
                  <a:prstDash val="solid"/>
                </a:ln>
                <a:solidFill>
                  <a:srgbClr val="ED4D0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아기 </a:t>
            </a:r>
            <a:r>
              <a:rPr lang="ko-KR" altLang="en-US" sz="3600" dirty="0">
                <a:ln w="9525">
                  <a:noFill/>
                  <a:prstDash val="solid"/>
                </a:ln>
                <a:solidFill>
                  <a:srgbClr val="ED4D0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 이 땅에 오심을 </a:t>
            </a:r>
            <a:r>
              <a:rPr lang="ko-KR" altLang="en-US" sz="3600" dirty="0" err="1" smtClean="0">
                <a:ln w="9525">
                  <a:noFill/>
                  <a:prstDash val="solid"/>
                </a:ln>
                <a:solidFill>
                  <a:srgbClr val="ED4D0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축하드렸네</a:t>
            </a:r>
            <a:endParaRPr lang="en-US" altLang="ko-KR" sz="3600" dirty="0" smtClean="0">
              <a:ln w="9525">
                <a:noFill/>
                <a:prstDash val="solid"/>
              </a:ln>
              <a:solidFill>
                <a:srgbClr val="ED4D05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44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52" y="407631"/>
            <a:ext cx="2653862" cy="18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1705</TotalTime>
  <Words>64</Words>
  <Application>Microsoft Office PowerPoint</Application>
  <PresentationFormat>화면 슬라이드 쇼(4:3)</PresentationFormat>
  <Paragraphs>19</Paragraphs>
  <Slides>11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11</vt:i4>
      </vt:variant>
    </vt:vector>
  </HeadingPairs>
  <TitlesOfParts>
    <vt:vector size="24" baseType="lpstr">
      <vt:lpstr>HY중고딕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296</cp:revision>
  <dcterms:created xsi:type="dcterms:W3CDTF">2021-01-04T13:13:52Z</dcterms:created>
  <dcterms:modified xsi:type="dcterms:W3CDTF">2021-11-20T13:03:02Z</dcterms:modified>
</cp:coreProperties>
</file>