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4311" r:id="rId2"/>
    <p:sldMasterId id="2147484870" r:id="rId3"/>
  </p:sldMasterIdLst>
  <p:notesMasterIdLst>
    <p:notesMasterId r:id="rId9"/>
  </p:notesMasterIdLst>
  <p:sldIdLst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51CC"/>
    <a:srgbClr val="466C02"/>
    <a:srgbClr val="C54646"/>
    <a:srgbClr val="404040"/>
    <a:srgbClr val="FF0000"/>
    <a:srgbClr val="4679C5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700" autoAdjust="0"/>
  </p:normalViewPr>
  <p:slideViewPr>
    <p:cSldViewPr snapToGrid="0">
      <p:cViewPr varScale="1">
        <p:scale>
          <a:sx n="110" d="100"/>
          <a:sy n="110" d="100"/>
        </p:scale>
        <p:origin x="92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5AE0-FB02-4300-A841-9B27FB5C7BFC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41990-1E19-4EE1-9A29-990A7A8EFC7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939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047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96676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4740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82039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65151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34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40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78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50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370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822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632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7019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665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9894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072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827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651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1668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223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813616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374354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83138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22681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938382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183079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05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86625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82646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278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70940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445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79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9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998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938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847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126C-91D4-46B8-B2B5-5C852DBEA8D6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92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2021-04-03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565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71" r:id="rId1"/>
    <p:sldLayoutId id="2147484872" r:id="rId2"/>
    <p:sldLayoutId id="2147484873" r:id="rId3"/>
    <p:sldLayoutId id="2147484874" r:id="rId4"/>
    <p:sldLayoutId id="2147484875" r:id="rId5"/>
    <p:sldLayoutId id="2147484876" r:id="rId6"/>
    <p:sldLayoutId id="2147484877" r:id="rId7"/>
    <p:sldLayoutId id="2147484878" r:id="rId8"/>
    <p:sldLayoutId id="2147484879" r:id="rId9"/>
    <p:sldLayoutId id="2147484880" r:id="rId10"/>
    <p:sldLayoutId id="214748488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375955"/>
            <a:ext cx="935300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십자가에 달리신 주님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그의 한없는 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그 사람을 보네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삽자가에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달리신 주님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41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375955"/>
            <a:ext cx="9353006" cy="310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우리 죄 위해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그 아픔까지 참으시며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삽자가에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달리신 주님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9720" y="4604248"/>
            <a:ext cx="22193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89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375955"/>
            <a:ext cx="9353006" cy="3540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그 생명까지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내어 주셨네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삽자가에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달리신 주님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937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375955"/>
            <a:ext cx="9353006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그 십자가 그 십자가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그 십자가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70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날</a:t>
            </a:r>
            <a:r>
              <a:rPr lang="ko-KR" altLang="en-US" sz="7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새롭게 하고</a:t>
            </a:r>
            <a:endParaRPr lang="en-US" altLang="ko-KR" sz="7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삽자가에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달리신 주님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749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-104503" y="1375955"/>
            <a:ext cx="9457509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십자가에 흘린 그 보혈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주님의 사랑 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알게 하셨네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삽자가에</a:t>
            </a:r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 달리신 주님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4775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파랑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1215</TotalTime>
  <Words>55</Words>
  <Application>Microsoft Office PowerPoint</Application>
  <PresentationFormat>화면 슬라이드 쇼(4:3)</PresentationFormat>
  <Paragraphs>23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15" baseType="lpstr">
      <vt:lpstr>맑은 고딕</vt:lpstr>
      <vt:lpstr>휴먼둥근헤드라인</vt:lpstr>
      <vt:lpstr>휴먼모음T</vt:lpstr>
      <vt:lpstr>Arial</vt:lpstr>
      <vt:lpstr>Calibri</vt:lpstr>
      <vt:lpstr>Calibri Light</vt:lpstr>
      <vt:lpstr>Wingdings 2</vt:lpstr>
      <vt:lpstr>HDOfficeLightV0</vt:lpstr>
      <vt:lpstr>디자인 사용자 지정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techo@nate.com</dc:creator>
  <cp:lastModifiedBy>techo@nate.com</cp:lastModifiedBy>
  <cp:revision>186</cp:revision>
  <dcterms:created xsi:type="dcterms:W3CDTF">2021-01-04T13:13:52Z</dcterms:created>
  <dcterms:modified xsi:type="dcterms:W3CDTF">2021-04-03T13:53:55Z</dcterms:modified>
</cp:coreProperties>
</file>