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8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theme/theme9.xml" ContentType="application/vnd.openxmlformats-officedocument.theme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theme/theme10.xml" ContentType="application/vnd.openxmlformats-officedocument.theme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theme/theme11.xml" ContentType="application/vnd.openxmlformats-officedocument.theme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theme/theme12.xml" ContentType="application/vnd.openxmlformats-officedocument.theme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theme/theme13.xml" ContentType="application/vnd.openxmlformats-officedocument.theme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theme/theme14.xml" ContentType="application/vnd.openxmlformats-officedocument.theme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theme/theme15.xml" ContentType="application/vnd.openxmlformats-officedocument.theme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9" r:id="rId1"/>
    <p:sldMasterId id="2147484311" r:id="rId2"/>
    <p:sldMasterId id="2147485525" r:id="rId3"/>
    <p:sldMasterId id="2147485729" r:id="rId4"/>
    <p:sldMasterId id="2147488885" r:id="rId5"/>
    <p:sldMasterId id="2147488903" r:id="rId6"/>
    <p:sldMasterId id="2147489331" r:id="rId7"/>
    <p:sldMasterId id="2147489505" r:id="rId8"/>
    <p:sldMasterId id="2147489524" r:id="rId9"/>
    <p:sldMasterId id="2147489540" r:id="rId10"/>
    <p:sldMasterId id="2147489568" r:id="rId11"/>
    <p:sldMasterId id="2147489586" r:id="rId12"/>
    <p:sldMasterId id="2147489604" r:id="rId13"/>
    <p:sldMasterId id="2147489622" r:id="rId14"/>
    <p:sldMasterId id="2147489634" r:id="rId15"/>
    <p:sldMasterId id="2147489692" r:id="rId16"/>
  </p:sldMasterIdLst>
  <p:notesMasterIdLst>
    <p:notesMasterId r:id="rId57"/>
  </p:notesMasterIdLst>
  <p:sldIdLst>
    <p:sldId id="681" r:id="rId17"/>
    <p:sldId id="925" r:id="rId18"/>
    <p:sldId id="1015" r:id="rId19"/>
    <p:sldId id="1016" r:id="rId20"/>
    <p:sldId id="1036" r:id="rId21"/>
    <p:sldId id="1017" r:id="rId22"/>
    <p:sldId id="1018" r:id="rId23"/>
    <p:sldId id="1019" r:id="rId24"/>
    <p:sldId id="1020" r:id="rId25"/>
    <p:sldId id="1021" r:id="rId26"/>
    <p:sldId id="1022" r:id="rId27"/>
    <p:sldId id="1023" r:id="rId28"/>
    <p:sldId id="1024" r:id="rId29"/>
    <p:sldId id="1025" r:id="rId30"/>
    <p:sldId id="1037" r:id="rId31"/>
    <p:sldId id="1038" r:id="rId32"/>
    <p:sldId id="1040" r:id="rId33"/>
    <p:sldId id="1041" r:id="rId34"/>
    <p:sldId id="1042" r:id="rId35"/>
    <p:sldId id="1035" r:id="rId36"/>
    <p:sldId id="1031" r:id="rId37"/>
    <p:sldId id="393" r:id="rId38"/>
    <p:sldId id="906" r:id="rId39"/>
    <p:sldId id="413" r:id="rId40"/>
    <p:sldId id="414" r:id="rId41"/>
    <p:sldId id="415" r:id="rId42"/>
    <p:sldId id="416" r:id="rId43"/>
    <p:sldId id="907" r:id="rId44"/>
    <p:sldId id="359" r:id="rId45"/>
    <p:sldId id="533" r:id="rId46"/>
    <p:sldId id="941" r:id="rId47"/>
    <p:sldId id="332" r:id="rId48"/>
    <p:sldId id="333" r:id="rId49"/>
    <p:sldId id="334" r:id="rId50"/>
    <p:sldId id="335" r:id="rId51"/>
    <p:sldId id="338" r:id="rId52"/>
    <p:sldId id="329" r:id="rId53"/>
    <p:sldId id="330" r:id="rId54"/>
    <p:sldId id="331" r:id="rId55"/>
    <p:sldId id="336" r:id="rId56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1CC"/>
    <a:srgbClr val="0000CC"/>
    <a:srgbClr val="3333FF"/>
    <a:srgbClr val="FFFF85"/>
    <a:srgbClr val="0066FF"/>
    <a:srgbClr val="E18015"/>
    <a:srgbClr val="162101"/>
    <a:srgbClr val="FF0000"/>
    <a:srgbClr val="CCFF66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10" autoAdjust="0"/>
    <p:restoredTop sz="94657" autoAdjust="0"/>
  </p:normalViewPr>
  <p:slideViewPr>
    <p:cSldViewPr snapToGrid="0">
      <p:cViewPr>
        <p:scale>
          <a:sx n="73" d="100"/>
          <a:sy n="73" d="100"/>
        </p:scale>
        <p:origin x="1062" y="89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39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39" Type="http://schemas.openxmlformats.org/officeDocument/2006/relationships/slide" Target="slides/slide23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3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135AE0-FB02-4300-A841-9B27FB5C7BFC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 dirty="0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B41990-1E19-4EE1-9A29-990A7A8EFC74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693929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15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91001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37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20020305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38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97718555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/>
              <a:pPr>
                <a:defRPr/>
              </a:pPr>
              <a:t>39</a:t>
            </a:fld>
            <a:endParaRPr lang="en-US" altLang="ko-KR" dirty="0"/>
          </a:p>
        </p:txBody>
      </p:sp>
    </p:spTree>
    <p:extLst>
      <p:ext uri="{BB962C8B-B14F-4D97-AF65-F5344CB8AC3E}">
        <p14:creationId xmlns:p14="http://schemas.microsoft.com/office/powerpoint/2010/main" val="37111800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>
                <a:solidFill>
                  <a:prstClr val="black"/>
                </a:solidFill>
              </a:rPr>
              <a:pPr/>
              <a:t>16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2220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17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40740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18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754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B41990-1E19-4EE1-9A29-990A7A8EFC74}" type="slidenum">
              <a:rPr lang="ko-KR" altLang="en-US" smtClean="0">
                <a:solidFill>
                  <a:prstClr val="black"/>
                </a:solidFill>
              </a:rPr>
              <a:pPr/>
              <a:t>19</a:t>
            </a:fld>
            <a:endParaRPr lang="ko-KR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5453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10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03838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26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26420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26FA78CD-5D77-4E37-9194-F0364187A994}" type="slidenum">
              <a:rPr lang="en-US" altLang="ko-KR" smtClean="0">
                <a:solidFill>
                  <a:prstClr val="black"/>
                </a:solidFill>
              </a:rPr>
              <a:pPr>
                <a:defRPr/>
              </a:pPr>
              <a:t>27</a:t>
            </a:fld>
            <a:endParaRPr lang="en-US" altLang="ko-KR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2230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5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6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534470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40145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487589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69165592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95094670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00537741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52233271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64589637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046986821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78878263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3383370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3762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482782779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3969196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91537372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325953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7981190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8141053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3509781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87555145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4337068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70585157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49274369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6250422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1378899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63271084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7414604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38305379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03998035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836369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9530526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0043168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577930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8859908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43704034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85345966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3406814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6000750" y="6488825"/>
            <a:ext cx="275717" cy="241092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4206447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77993588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246643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451104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1092825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9547087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09990589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050834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628221927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83314299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7040034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2628375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3577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872852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681034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94043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4840671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670068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713044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736326130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3634352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80005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24792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4508313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9829157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76541900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312958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941339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4697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94718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27019446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865202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960122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107972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3138437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701399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983756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810350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73511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347749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9830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41665952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2455708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489719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166682598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5121350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0599242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825931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131130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827636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329825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39303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19894249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429967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5895838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2554508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509117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89061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0088624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1850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3818613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4795661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인용문 있는 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8000" dirty="0">
                <a:solidFill>
                  <a:prstClr val="white"/>
                </a:solidFill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algn="r"/>
            <a:r>
              <a:rPr lang="en-US" sz="8000" dirty="0">
                <a:solidFill>
                  <a:prstClr val="white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38369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70720629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참 또는 거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8429623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609265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329439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5289815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81891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7970488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219368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148565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301975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733161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041827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26518163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2230568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1263980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669974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3164815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4530"/>
            <a:ext cx="9144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39345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685890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933654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904403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6569353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3431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50166810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6763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175520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0967445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62329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0362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0364"/>
            <a:ext cx="7734300" cy="5811837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368052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9473924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129474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030930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936313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15482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792234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973515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모서리가 둥근 직사각형 4"/>
          <p:cNvSpPr/>
          <p:nvPr userDrawn="1"/>
        </p:nvSpPr>
        <p:spPr>
          <a:xfrm>
            <a:off x="6728855" y="3518807"/>
            <a:ext cx="3777343" cy="10205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sp>
        <p:nvSpPr>
          <p:cNvPr id="6" name="모서리가 둥근 직사각형 5"/>
          <p:cNvSpPr/>
          <p:nvPr userDrawn="1"/>
        </p:nvSpPr>
        <p:spPr>
          <a:xfrm>
            <a:off x="11219213" y="0"/>
            <a:ext cx="842160" cy="677636"/>
          </a:xfrm>
          <a:prstGeom prst="roundRect">
            <a:avLst/>
          </a:prstGeom>
          <a:solidFill>
            <a:srgbClr val="FFFFCD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>
              <a:solidFill>
                <a:prstClr val="white"/>
              </a:solidFill>
            </a:endParaRPr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76909" y="412298"/>
            <a:ext cx="963385" cy="7225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50272771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560832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978834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423171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327964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275662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81425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208571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925337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6500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1014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5563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12423"/>
            <a:ext cx="105156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52635"/>
            <a:ext cx="105156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866256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3909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77076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5343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26167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033607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494723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819190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97600" y="1825625"/>
            <a:ext cx="51562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0696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7" y="365126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40318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40318" y="2505075"/>
            <a:ext cx="5158316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150503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82070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45127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8802"/>
            <a:ext cx="5181600" cy="4351337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44796677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415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984864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717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 dirty="0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4455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8142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6835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759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35520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93505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71038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105161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89519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681852"/>
            <a:ext cx="515620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5127" y="2507552"/>
            <a:ext cx="5156200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851"/>
            <a:ext cx="51816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7552"/>
            <a:ext cx="5181601" cy="3680525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19489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93992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3997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97520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8789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342542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73912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ACD433"/>
                </a:solidFill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7730722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6145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219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21876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96490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620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358233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48133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66808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270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510632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86527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93994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710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3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5" y="3129280"/>
            <a:ext cx="3401062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456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5998110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45356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파노라마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799"/>
            <a:ext cx="8825658" cy="3640667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502831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제목 및 캡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2418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캡션 있는 인용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0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27964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“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2200" dirty="0">
                <a:solidFill>
                  <a:srgbClr val="38540A">
                    <a:lumMod val="60000"/>
                    <a:lumOff val="40000"/>
                  </a:srgbClr>
                </a:solidFill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240909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명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34378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1957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그림 열 3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ko-KR" altLang="en-US" smtClean="0"/>
              <a:t>그림을 추가하려면 아이콘을 클릭하십시오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5398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2643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A0126C-91D4-46B8-B2B5-5C852DBEA8D6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B4954B-3D78-4C2D-AD78-FB38F82BA9EE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016769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제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저자 및 날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0" y="5929931"/>
            <a:ext cx="10985502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1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1287496"/>
            <a:ext cx="10985502" cy="2324101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13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1" y="3611595"/>
            <a:ext cx="10985501" cy="952501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787901854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2"/>
            <a:ext cx="393192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399"/>
            <a:ext cx="393192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4047909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아보카도와 라임"/>
          <p:cNvSpPr>
            <a:spLocks noGrp="1"/>
          </p:cNvSpPr>
          <p:nvPr>
            <p:ph type="pic" idx="21"/>
          </p:nvPr>
        </p:nvSpPr>
        <p:spPr>
          <a:xfrm>
            <a:off x="-577850" y="-647700"/>
            <a:ext cx="13373100" cy="8009467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프레젠테이션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3562350"/>
            <a:ext cx="10985500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프레젠테이션 제목</a:t>
            </a:r>
          </a:p>
        </p:txBody>
      </p:sp>
      <p:sp>
        <p:nvSpPr>
          <p:cNvPr id="23" name="저자 및 날짜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03845" y="553069"/>
            <a:ext cx="10984311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2113">
              <a:lnSpc>
                <a:spcPct val="100000"/>
              </a:lnSpc>
              <a:spcBef>
                <a:spcPts val="0"/>
              </a:spcBef>
              <a:buSzTx/>
              <a:buNone/>
              <a:defRPr sz="1710" b="1"/>
            </a:lvl1pPr>
          </a:lstStyle>
          <a:p>
            <a:r>
              <a:t>저자 및 날짜</a:t>
            </a:r>
          </a:p>
        </p:txBody>
      </p:sp>
      <p:sp>
        <p:nvSpPr>
          <p:cNvPr id="2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5804955"/>
            <a:ext cx="10985500" cy="558476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프레젠테이션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98172796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사진 대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연어 어묵, 샐러드, 후무스가 든 그릇"/>
          <p:cNvSpPr>
            <a:spLocks noGrp="1"/>
          </p:cNvSpPr>
          <p:nvPr>
            <p:ph type="pic" idx="21"/>
          </p:nvPr>
        </p:nvSpPr>
        <p:spPr>
          <a:xfrm>
            <a:off x="5486400" y="-101600"/>
            <a:ext cx="6072419" cy="70675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635000"/>
            <a:ext cx="4889500" cy="2941137"/>
          </a:xfrm>
          <a:prstGeom prst="rect">
            <a:avLst/>
          </a:prstGeom>
        </p:spPr>
        <p:txBody>
          <a:bodyPr anchor="b"/>
          <a:lstStyle/>
          <a:p>
            <a:r>
              <a:t>슬라이드 제목</a:t>
            </a:r>
          </a:p>
        </p:txBody>
      </p:sp>
      <p:sp>
        <p:nvSpPr>
          <p:cNvPr id="34" name="본문 첫 번째 줄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3250" y="3530288"/>
            <a:ext cx="4889500" cy="2692712"/>
          </a:xfrm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1pPr>
            <a:lvl2pPr marL="0" indent="2286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2pPr>
            <a:lvl3pPr marL="0" indent="4572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3pPr>
            <a:lvl4pPr marL="0" indent="6858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4pPr>
            <a:lvl5pPr marL="0" indent="914400" defTabSz="412750">
              <a:lnSpc>
                <a:spcPct val="100000"/>
              </a:lnSpc>
              <a:spcBef>
                <a:spcPts val="0"/>
              </a:spcBef>
              <a:buSzTx/>
              <a:buNone/>
              <a:defRPr sz="2750" b="1"/>
            </a:lvl5pPr>
          </a:lstStyle>
          <a:p>
            <a:r>
              <a:t>슬라이드 부제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5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5122208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및 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슬라이드 제목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43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44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804363256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구분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212442566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, 구분점 및 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4889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61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124252"/>
            <a:ext cx="4889500" cy="4128315"/>
          </a:xfrm>
          <a:prstGeom prst="rect">
            <a:avLst/>
          </a:prstGeom>
        </p:spPr>
        <p:txBody>
          <a:bodyPr/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2" name="파슬리 버터, 구운 헤이즐넛, 파르메산 치즈를 올린 파파르델레 파스타 그릇"/>
          <p:cNvSpPr>
            <a:spLocks noGrp="1"/>
          </p:cNvSpPr>
          <p:nvPr>
            <p:ph type="pic" idx="22"/>
          </p:nvPr>
        </p:nvSpPr>
        <p:spPr>
          <a:xfrm>
            <a:off x="6096000" y="-203633"/>
            <a:ext cx="5458437" cy="727791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3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4889500" cy="717550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64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07557982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섹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섹션 제목"/>
          <p:cNvSpPr txBox="1">
            <a:spLocks noGrp="1"/>
          </p:cNvSpPr>
          <p:nvPr>
            <p:ph type="title" hasCustomPrompt="1"/>
          </p:nvPr>
        </p:nvSpPr>
        <p:spPr>
          <a:xfrm>
            <a:off x="603248" y="2266950"/>
            <a:ext cx="10985502" cy="2324100"/>
          </a:xfrm>
          <a:prstGeom prst="rect">
            <a:avLst/>
          </a:prstGeom>
        </p:spPr>
        <p:txBody>
          <a:bodyPr anchor="ctr"/>
          <a:lstStyle>
            <a:lvl1pPr>
              <a:defRPr sz="5800" b="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섹션 제목</a:t>
            </a:r>
          </a:p>
        </p:txBody>
      </p:sp>
      <p:sp>
        <p:nvSpPr>
          <p:cNvPr id="72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8825"/>
            <a:ext cx="275718" cy="241092"/>
          </a:xfrm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29624051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제목 전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475"/>
          </a:xfrm>
          <a:prstGeom prst="rect">
            <a:avLst/>
          </a:prstGeom>
        </p:spPr>
        <p:txBody>
          <a:bodyPr/>
          <a:lstStyle/>
          <a:p>
            <a:r>
              <a:t>슬라이드 제목</a:t>
            </a:r>
          </a:p>
        </p:txBody>
      </p:sp>
      <p:sp>
        <p:nvSpPr>
          <p:cNvPr id="80" name="슬라이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슬라이드 부제</a:t>
            </a:r>
          </a:p>
        </p:txBody>
      </p:sp>
      <p:sp>
        <p:nvSpPr>
          <p:cNvPr id="8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35124389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의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의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7550"/>
          </a:xfrm>
          <a:prstGeom prst="rect">
            <a:avLst/>
          </a:prstGeom>
        </p:spPr>
        <p:txBody>
          <a:bodyPr/>
          <a:lstStyle/>
          <a:p>
            <a:r>
              <a:t>의제 제목</a:t>
            </a:r>
          </a:p>
        </p:txBody>
      </p:sp>
      <p:sp>
        <p:nvSpPr>
          <p:cNvPr id="89" name="의제 부제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1186481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의제 부제</a:t>
            </a:r>
          </a:p>
        </p:txBody>
      </p:sp>
      <p:sp>
        <p:nvSpPr>
          <p:cNvPr id="90" name="본문 첫 번째 줄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1pPr>
            <a:lvl2pPr marL="0" indent="2286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2pPr>
            <a:lvl3pPr marL="0" indent="4572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3pPr>
            <a:lvl4pPr marL="0" indent="6858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4pPr>
            <a:lvl5pPr marL="0" indent="914400" defTabSz="412750">
              <a:lnSpc>
                <a:spcPct val="100000"/>
              </a:lnSpc>
              <a:spcBef>
                <a:spcPts val="900"/>
              </a:spcBef>
              <a:buSzTx/>
              <a:buNone/>
              <a:defRPr sz="2750" spc="-28"/>
            </a:lvl5pPr>
          </a:lstStyle>
          <a:p>
            <a:r>
              <a:t>의제 주제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232379004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내역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03250" y="2460422"/>
            <a:ext cx="10985500" cy="1937157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5800" spc="-116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내역서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389317918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중요한 사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537964"/>
            <a:ext cx="10985500" cy="3620792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1pPr>
            <a:lvl2pPr marL="0" indent="2286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2pPr>
            <a:lvl3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3pPr>
            <a:lvl4pPr marL="0" indent="6858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4pPr>
            <a:lvl5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z="12500" b="1" spc="-125"/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7" name="사실 정보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3250" y="4131090"/>
            <a:ext cx="10985500" cy="4673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396240">
              <a:lnSpc>
                <a:spcPct val="100000"/>
              </a:lnSpc>
              <a:spcBef>
                <a:spcPts val="0"/>
              </a:spcBef>
              <a:buSzTx/>
              <a:buNone/>
              <a:defRPr sz="2640" b="1"/>
            </a:lvl1pPr>
          </a:lstStyle>
          <a:p>
            <a:r>
              <a:t>사실 정보</a:t>
            </a:r>
          </a:p>
        </p:txBody>
      </p:sp>
      <p:sp>
        <p:nvSpPr>
          <p:cNvPr id="108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2696003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1248" y="457200"/>
            <a:ext cx="393192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600" y="990600"/>
            <a:ext cx="617220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ko-KR" altLang="en-US" dirty="0" smtClean="0"/>
              <a:t>그림을 추가하려면 아이콘을 클릭하십시오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1248" y="2057400"/>
            <a:ext cx="393192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0938846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인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속성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5012" y="5337727"/>
            <a:ext cx="10100026" cy="31849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5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속성</a:t>
            </a:r>
          </a:p>
        </p:txBody>
      </p:sp>
      <p:sp>
        <p:nvSpPr>
          <p:cNvPr id="116" name="본문 첫 번째 줄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76962" y="2469930"/>
            <a:ext cx="10438077" cy="1918140"/>
          </a:xfrm>
          <a:prstGeom prst="rect">
            <a:avLst/>
          </a:prstGeom>
        </p:spPr>
        <p:txBody>
          <a:bodyPr/>
          <a:lstStyle>
            <a:lvl1pPr marL="319462" indent="-2349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319462" indent="-63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319462" indent="2222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319462" indent="4508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319462" indent="679450">
              <a:spcBef>
                <a:spcPts val="0"/>
              </a:spcBef>
              <a:buSzTx/>
              <a:buNone/>
              <a:defRPr sz="4250" spc="-85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“멋진 인용구”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244791196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 - 3장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볶음밥과 삶은 계란을 넣은 샐러드 그릇과 젓가락"/>
          <p:cNvSpPr>
            <a:spLocks noGrp="1"/>
          </p:cNvSpPr>
          <p:nvPr>
            <p:ph type="pic" sz="quarter" idx="21"/>
          </p:nvPr>
        </p:nvSpPr>
        <p:spPr>
          <a:xfrm>
            <a:off x="7880350" y="508000"/>
            <a:ext cx="3719550" cy="297483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연어 어묵, 샐러드, 후무스가 든 그릇 "/>
          <p:cNvSpPr>
            <a:spLocks noGrp="1"/>
          </p:cNvSpPr>
          <p:nvPr>
            <p:ph type="pic" sz="half" idx="22"/>
          </p:nvPr>
        </p:nvSpPr>
        <p:spPr>
          <a:xfrm>
            <a:off x="6750050" y="1989138"/>
            <a:ext cx="5219700" cy="607509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파슬리 버터, 구운 헤이즐넛, 파르메산 치즈를 올린 파파르델레 파스타 그릇"/>
          <p:cNvSpPr>
            <a:spLocks noGrp="1"/>
          </p:cNvSpPr>
          <p:nvPr>
            <p:ph type="pic" idx="23"/>
          </p:nvPr>
        </p:nvSpPr>
        <p:spPr>
          <a:xfrm>
            <a:off x="-69850" y="247650"/>
            <a:ext cx="8305800" cy="622935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36929147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사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볶음밥과 삶은 계란을 넣은 샐러드 그릇과 젓가락"/>
          <p:cNvSpPr>
            <a:spLocks noGrp="1"/>
          </p:cNvSpPr>
          <p:nvPr>
            <p:ph type="pic" idx="21"/>
          </p:nvPr>
        </p:nvSpPr>
        <p:spPr>
          <a:xfrm>
            <a:off x="-666750" y="-2762250"/>
            <a:ext cx="13525500" cy="108204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950752659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빈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슬라이드 번호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1649775068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20222502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08447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1958098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69394946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62283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27518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8.xml"/><Relationship Id="rId3" Type="http://schemas.openxmlformats.org/officeDocument/2006/relationships/slideLayout" Target="../slideLayouts/slideLayout128.xml"/><Relationship Id="rId7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7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27.xml"/><Relationship Id="rId16" Type="http://schemas.openxmlformats.org/officeDocument/2006/relationships/slideLayout" Target="../slideLayouts/slideLayout141.xml"/><Relationship Id="rId1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0.xml"/><Relationship Id="rId15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9.xml"/><Relationship Id="rId13" Type="http://schemas.openxmlformats.org/officeDocument/2006/relationships/slideLayout" Target="../slideLayouts/slideLayout154.xml"/><Relationship Id="rId18" Type="http://schemas.openxmlformats.org/officeDocument/2006/relationships/theme" Target="../theme/theme11.xml"/><Relationship Id="rId3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48.xml"/><Relationship Id="rId12" Type="http://schemas.openxmlformats.org/officeDocument/2006/relationships/slideLayout" Target="../slideLayouts/slideLayout153.xml"/><Relationship Id="rId17" Type="http://schemas.openxmlformats.org/officeDocument/2006/relationships/slideLayout" Target="../slideLayouts/slideLayout158.xml"/><Relationship Id="rId2" Type="http://schemas.openxmlformats.org/officeDocument/2006/relationships/slideLayout" Target="../slideLayouts/slideLayout143.xml"/><Relationship Id="rId16" Type="http://schemas.openxmlformats.org/officeDocument/2006/relationships/slideLayout" Target="../slideLayouts/slideLayout157.xml"/><Relationship Id="rId1" Type="http://schemas.openxmlformats.org/officeDocument/2006/relationships/slideLayout" Target="../slideLayouts/slideLayout142.xml"/><Relationship Id="rId6" Type="http://schemas.openxmlformats.org/officeDocument/2006/relationships/slideLayout" Target="../slideLayouts/slideLayout147.xml"/><Relationship Id="rId11" Type="http://schemas.openxmlformats.org/officeDocument/2006/relationships/slideLayout" Target="../slideLayouts/slideLayout152.xml"/><Relationship Id="rId5" Type="http://schemas.openxmlformats.org/officeDocument/2006/relationships/slideLayout" Target="../slideLayouts/slideLayout146.xml"/><Relationship Id="rId15" Type="http://schemas.openxmlformats.org/officeDocument/2006/relationships/slideLayout" Target="../slideLayouts/slideLayout156.xml"/><Relationship Id="rId10" Type="http://schemas.openxmlformats.org/officeDocument/2006/relationships/slideLayout" Target="../slideLayouts/slideLayout151.xml"/><Relationship Id="rId4" Type="http://schemas.openxmlformats.org/officeDocument/2006/relationships/slideLayout" Target="../slideLayouts/slideLayout145.xml"/><Relationship Id="rId9" Type="http://schemas.openxmlformats.org/officeDocument/2006/relationships/slideLayout" Target="../slideLayouts/slideLayout150.xml"/><Relationship Id="rId14" Type="http://schemas.openxmlformats.org/officeDocument/2006/relationships/slideLayout" Target="../slideLayouts/slideLayout15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6.xml"/><Relationship Id="rId13" Type="http://schemas.openxmlformats.org/officeDocument/2006/relationships/slideLayout" Target="../slideLayouts/slideLayout171.xml"/><Relationship Id="rId18" Type="http://schemas.openxmlformats.org/officeDocument/2006/relationships/theme" Target="../theme/theme12.xml"/><Relationship Id="rId3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5.xml"/><Relationship Id="rId12" Type="http://schemas.openxmlformats.org/officeDocument/2006/relationships/slideLayout" Target="../slideLayouts/slideLayout170.xml"/><Relationship Id="rId17" Type="http://schemas.openxmlformats.org/officeDocument/2006/relationships/slideLayout" Target="../slideLayouts/slideLayout175.xml"/><Relationship Id="rId2" Type="http://schemas.openxmlformats.org/officeDocument/2006/relationships/slideLayout" Target="../slideLayouts/slideLayout160.xml"/><Relationship Id="rId16" Type="http://schemas.openxmlformats.org/officeDocument/2006/relationships/slideLayout" Target="../slideLayouts/slideLayout174.xml"/><Relationship Id="rId1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4.xml"/><Relationship Id="rId11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63.xml"/><Relationship Id="rId15" Type="http://schemas.openxmlformats.org/officeDocument/2006/relationships/slideLayout" Target="../slideLayouts/slideLayout173.xml"/><Relationship Id="rId10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7.xml"/><Relationship Id="rId14" Type="http://schemas.openxmlformats.org/officeDocument/2006/relationships/slideLayout" Target="../slideLayouts/slideLayout172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3.xml"/><Relationship Id="rId13" Type="http://schemas.openxmlformats.org/officeDocument/2006/relationships/slideLayout" Target="../slideLayouts/slideLayout188.xml"/><Relationship Id="rId18" Type="http://schemas.openxmlformats.org/officeDocument/2006/relationships/theme" Target="../theme/theme13.xml"/><Relationship Id="rId3" Type="http://schemas.openxmlformats.org/officeDocument/2006/relationships/slideLayout" Target="../slideLayouts/slideLayout178.xml"/><Relationship Id="rId7" Type="http://schemas.openxmlformats.org/officeDocument/2006/relationships/slideLayout" Target="../slideLayouts/slideLayout182.xml"/><Relationship Id="rId12" Type="http://schemas.openxmlformats.org/officeDocument/2006/relationships/slideLayout" Target="../slideLayouts/slideLayout187.xml"/><Relationship Id="rId17" Type="http://schemas.openxmlformats.org/officeDocument/2006/relationships/slideLayout" Target="../slideLayouts/slideLayout192.xml"/><Relationship Id="rId2" Type="http://schemas.openxmlformats.org/officeDocument/2006/relationships/slideLayout" Target="../slideLayouts/slideLayout177.xml"/><Relationship Id="rId16" Type="http://schemas.openxmlformats.org/officeDocument/2006/relationships/slideLayout" Target="../slideLayouts/slideLayout191.xml"/><Relationship Id="rId1" Type="http://schemas.openxmlformats.org/officeDocument/2006/relationships/slideLayout" Target="../slideLayouts/slideLayout176.xml"/><Relationship Id="rId6" Type="http://schemas.openxmlformats.org/officeDocument/2006/relationships/slideLayout" Target="../slideLayouts/slideLayout181.xml"/><Relationship Id="rId11" Type="http://schemas.openxmlformats.org/officeDocument/2006/relationships/slideLayout" Target="../slideLayouts/slideLayout186.xml"/><Relationship Id="rId5" Type="http://schemas.openxmlformats.org/officeDocument/2006/relationships/slideLayout" Target="../slideLayouts/slideLayout180.xml"/><Relationship Id="rId15" Type="http://schemas.openxmlformats.org/officeDocument/2006/relationships/slideLayout" Target="../slideLayouts/slideLayout190.xml"/><Relationship Id="rId10" Type="http://schemas.openxmlformats.org/officeDocument/2006/relationships/slideLayout" Target="../slideLayouts/slideLayout185.xml"/><Relationship Id="rId4" Type="http://schemas.openxmlformats.org/officeDocument/2006/relationships/slideLayout" Target="../slideLayouts/slideLayout179.xml"/><Relationship Id="rId9" Type="http://schemas.openxmlformats.org/officeDocument/2006/relationships/slideLayout" Target="../slideLayouts/slideLayout184.xml"/><Relationship Id="rId14" Type="http://schemas.openxmlformats.org/officeDocument/2006/relationships/slideLayout" Target="../slideLayouts/slideLayout189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0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95.xml"/><Relationship Id="rId7" Type="http://schemas.openxmlformats.org/officeDocument/2006/relationships/slideLayout" Target="../slideLayouts/slideLayout199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94.xml"/><Relationship Id="rId1" Type="http://schemas.openxmlformats.org/officeDocument/2006/relationships/slideLayout" Target="../slideLayouts/slideLayout193.xml"/><Relationship Id="rId6" Type="http://schemas.openxmlformats.org/officeDocument/2006/relationships/slideLayout" Target="../slideLayouts/slideLayout198.xml"/><Relationship Id="rId11" Type="http://schemas.openxmlformats.org/officeDocument/2006/relationships/slideLayout" Target="../slideLayouts/slideLayout203.xml"/><Relationship Id="rId5" Type="http://schemas.openxmlformats.org/officeDocument/2006/relationships/slideLayout" Target="../slideLayouts/slideLayout197.xml"/><Relationship Id="rId10" Type="http://schemas.openxmlformats.org/officeDocument/2006/relationships/slideLayout" Target="../slideLayouts/slideLayout202.xml"/><Relationship Id="rId4" Type="http://schemas.openxmlformats.org/officeDocument/2006/relationships/slideLayout" Target="../slideLayouts/slideLayout196.xml"/><Relationship Id="rId9" Type="http://schemas.openxmlformats.org/officeDocument/2006/relationships/slideLayout" Target="../slideLayouts/slideLayout201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1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206.xml"/><Relationship Id="rId7" Type="http://schemas.openxmlformats.org/officeDocument/2006/relationships/slideLayout" Target="../slideLayouts/slideLayout210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205.xml"/><Relationship Id="rId1" Type="http://schemas.openxmlformats.org/officeDocument/2006/relationships/slideLayout" Target="../slideLayouts/slideLayout204.xml"/><Relationship Id="rId6" Type="http://schemas.openxmlformats.org/officeDocument/2006/relationships/slideLayout" Target="../slideLayouts/slideLayout209.xml"/><Relationship Id="rId11" Type="http://schemas.openxmlformats.org/officeDocument/2006/relationships/slideLayout" Target="../slideLayouts/slideLayout214.xml"/><Relationship Id="rId5" Type="http://schemas.openxmlformats.org/officeDocument/2006/relationships/slideLayout" Target="../slideLayouts/slideLayout208.xml"/><Relationship Id="rId10" Type="http://schemas.openxmlformats.org/officeDocument/2006/relationships/slideLayout" Target="../slideLayouts/slideLayout213.xml"/><Relationship Id="rId4" Type="http://schemas.openxmlformats.org/officeDocument/2006/relationships/slideLayout" Target="../slideLayouts/slideLayout207.xml"/><Relationship Id="rId9" Type="http://schemas.openxmlformats.org/officeDocument/2006/relationships/slideLayout" Target="../slideLayouts/slideLayout212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17.xml"/><Relationship Id="rId7" Type="http://schemas.openxmlformats.org/officeDocument/2006/relationships/slideLayout" Target="../slideLayouts/slideLayout221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216.xml"/><Relationship Id="rId1" Type="http://schemas.openxmlformats.org/officeDocument/2006/relationships/slideLayout" Target="../slideLayouts/slideLayout215.xml"/><Relationship Id="rId6" Type="http://schemas.openxmlformats.org/officeDocument/2006/relationships/slideLayout" Target="../slideLayouts/slideLayout220.xml"/><Relationship Id="rId11" Type="http://schemas.openxmlformats.org/officeDocument/2006/relationships/slideLayout" Target="../slideLayouts/slideLayout225.xml"/><Relationship Id="rId5" Type="http://schemas.openxmlformats.org/officeDocument/2006/relationships/slideLayout" Target="../slideLayouts/slideLayout219.xml"/><Relationship Id="rId10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18.xml"/><Relationship Id="rId9" Type="http://schemas.openxmlformats.org/officeDocument/2006/relationships/slideLayout" Target="../slideLayouts/slideLayout22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54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image" Target="../media/image5.png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64.xml"/><Relationship Id="rId21" Type="http://schemas.openxmlformats.org/officeDocument/2006/relationships/image" Target="../media/image8.png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17" Type="http://schemas.openxmlformats.org/officeDocument/2006/relationships/slideLayout" Target="../slideLayouts/slideLayout78.xml"/><Relationship Id="rId2" Type="http://schemas.openxmlformats.org/officeDocument/2006/relationships/slideLayout" Target="../slideLayouts/slideLayout63.xml"/><Relationship Id="rId16" Type="http://schemas.openxmlformats.org/officeDocument/2006/relationships/slideLayout" Target="../slideLayouts/slideLayout77.xml"/><Relationship Id="rId20" Type="http://schemas.openxmlformats.org/officeDocument/2006/relationships/image" Target="../media/image7.png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71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slideLayout" Target="../slideLayouts/slideLayout75.xml"/><Relationship Id="rId22" Type="http://schemas.openxmlformats.org/officeDocument/2006/relationships/image" Target="../media/image9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6" Type="http://schemas.openxmlformats.org/officeDocument/2006/relationships/theme" Target="../theme/theme7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slideLayout" Target="../slideLayouts/slideLayout10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96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100.xml"/><Relationship Id="rId12" Type="http://schemas.openxmlformats.org/officeDocument/2006/relationships/slideLayout" Target="../slideLayouts/slideLayout105.xml"/><Relationship Id="rId17" Type="http://schemas.openxmlformats.org/officeDocument/2006/relationships/slideLayout" Target="../slideLayouts/slideLayout110.xml"/><Relationship Id="rId2" Type="http://schemas.openxmlformats.org/officeDocument/2006/relationships/slideLayout" Target="../slideLayouts/slideLayout95.xml"/><Relationship Id="rId16" Type="http://schemas.openxmlformats.org/officeDocument/2006/relationships/slideLayout" Target="../slideLayouts/slideLayout109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5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3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Relationship Id="rId14" Type="http://schemas.openxmlformats.org/officeDocument/2006/relationships/slideLayout" Target="../slideLayouts/slideLayout107.xml"/><Relationship Id="rId22" Type="http://schemas.openxmlformats.org/officeDocument/2006/relationships/image" Target="../media/image5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12.xml"/><Relationship Id="rId16" Type="http://schemas.openxmlformats.org/officeDocument/2006/relationships/theme" Target="../theme/theme9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584704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0" r:id="rId1"/>
    <p:sldLayoutId id="2147483901" r:id="rId2"/>
    <p:sldLayoutId id="2147483902" r:id="rId3"/>
    <p:sldLayoutId id="2147483903" r:id="rId4"/>
    <p:sldLayoutId id="2147483904" r:id="rId5"/>
    <p:sldLayoutId id="2147483905" r:id="rId6"/>
    <p:sldLayoutId id="2147483906" r:id="rId7"/>
    <p:sldLayoutId id="2147483907" r:id="rId8"/>
    <p:sldLayoutId id="2147483908" r:id="rId9"/>
    <p:sldLayoutId id="2147483909" r:id="rId10"/>
    <p:sldLayoutId id="2147483910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53910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41" r:id="rId1"/>
    <p:sldLayoutId id="2147489542" r:id="rId2"/>
    <p:sldLayoutId id="2147489543" r:id="rId3"/>
    <p:sldLayoutId id="2147489544" r:id="rId4"/>
    <p:sldLayoutId id="2147489545" r:id="rId5"/>
    <p:sldLayoutId id="2147489546" r:id="rId6"/>
    <p:sldLayoutId id="2147489547" r:id="rId7"/>
    <p:sldLayoutId id="2147489548" r:id="rId8"/>
    <p:sldLayoutId id="2147489549" r:id="rId9"/>
    <p:sldLayoutId id="2147489550" r:id="rId10"/>
    <p:sldLayoutId id="2147489551" r:id="rId11"/>
    <p:sldLayoutId id="2147489552" r:id="rId12"/>
    <p:sldLayoutId id="2147489553" r:id="rId13"/>
    <p:sldLayoutId id="2147489554" r:id="rId14"/>
    <p:sldLayoutId id="2147489555" r:id="rId15"/>
    <p:sldLayoutId id="2147489704" r:id="rId16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537D0B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537D0B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454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69" r:id="rId1"/>
    <p:sldLayoutId id="2147489570" r:id="rId2"/>
    <p:sldLayoutId id="2147489571" r:id="rId3"/>
    <p:sldLayoutId id="2147489572" r:id="rId4"/>
    <p:sldLayoutId id="2147489573" r:id="rId5"/>
    <p:sldLayoutId id="2147489574" r:id="rId6"/>
    <p:sldLayoutId id="2147489575" r:id="rId7"/>
    <p:sldLayoutId id="2147489576" r:id="rId8"/>
    <p:sldLayoutId id="2147489577" r:id="rId9"/>
    <p:sldLayoutId id="2147489578" r:id="rId10"/>
    <p:sldLayoutId id="2147489579" r:id="rId11"/>
    <p:sldLayoutId id="2147489580" r:id="rId12"/>
    <p:sldLayoutId id="2147489581" r:id="rId13"/>
    <p:sldLayoutId id="2147489582" r:id="rId14"/>
    <p:sldLayoutId id="2147489583" r:id="rId15"/>
    <p:sldLayoutId id="2147489584" r:id="rId16"/>
    <p:sldLayoutId id="2147489585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0">
              <a:schemeClr val="accent6">
                <a:lumMod val="60000"/>
                <a:lumOff val="40000"/>
              </a:schemeClr>
            </a:gs>
            <a:gs pos="100000">
              <a:schemeClr val="bg2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44546A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44546A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353426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87" r:id="rId1"/>
    <p:sldLayoutId id="2147489588" r:id="rId2"/>
    <p:sldLayoutId id="2147489589" r:id="rId3"/>
    <p:sldLayoutId id="2147489590" r:id="rId4"/>
    <p:sldLayoutId id="2147489591" r:id="rId5"/>
    <p:sldLayoutId id="2147489592" r:id="rId6"/>
    <p:sldLayoutId id="2147489593" r:id="rId7"/>
    <p:sldLayoutId id="2147489594" r:id="rId8"/>
    <p:sldLayoutId id="2147489595" r:id="rId9"/>
    <p:sldLayoutId id="2147489596" r:id="rId10"/>
    <p:sldLayoutId id="2147489597" r:id="rId11"/>
    <p:sldLayoutId id="2147489598" r:id="rId12"/>
    <p:sldLayoutId id="2147489599" r:id="rId13"/>
    <p:sldLayoutId id="2147489600" r:id="rId14"/>
    <p:sldLayoutId id="2147489601" r:id="rId15"/>
    <p:sldLayoutId id="2147489602" r:id="rId16"/>
    <p:sldLayoutId id="2147489603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2023-08-12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srgbClr val="146194">
                    <a:lumMod val="50000"/>
                  </a:srgbClr>
                </a:solidFill>
              </a:rPr>
              <a:pPr/>
              <a:t>‹#›</a:t>
            </a:fld>
            <a:endParaRPr lang="ko-KR" altLang="en-US" dirty="0">
              <a:solidFill>
                <a:srgbClr val="146194">
                  <a:lumMod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764837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605" r:id="rId1"/>
    <p:sldLayoutId id="2147489606" r:id="rId2"/>
    <p:sldLayoutId id="2147489607" r:id="rId3"/>
    <p:sldLayoutId id="2147489608" r:id="rId4"/>
    <p:sldLayoutId id="2147489609" r:id="rId5"/>
    <p:sldLayoutId id="2147489610" r:id="rId6"/>
    <p:sldLayoutId id="2147489611" r:id="rId7"/>
    <p:sldLayoutId id="2147489612" r:id="rId8"/>
    <p:sldLayoutId id="2147489613" r:id="rId9"/>
    <p:sldLayoutId id="2147489614" r:id="rId10"/>
    <p:sldLayoutId id="2147489615" r:id="rId11"/>
    <p:sldLayoutId id="2147489616" r:id="rId12"/>
    <p:sldLayoutId id="2147489617" r:id="rId13"/>
    <p:sldLayoutId id="2147489618" r:id="rId14"/>
    <p:sldLayoutId id="2147489619" r:id="rId15"/>
    <p:sldLayoutId id="2147489620" r:id="rId16"/>
    <p:sldLayoutId id="2147489621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1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9559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23" r:id="rId1"/>
    <p:sldLayoutId id="2147489624" r:id="rId2"/>
    <p:sldLayoutId id="2147489625" r:id="rId3"/>
    <p:sldLayoutId id="2147489626" r:id="rId4"/>
    <p:sldLayoutId id="2147489627" r:id="rId5"/>
    <p:sldLayoutId id="2147489628" r:id="rId6"/>
    <p:sldLayoutId id="2147489629" r:id="rId7"/>
    <p:sldLayoutId id="2147489630" r:id="rId8"/>
    <p:sldLayoutId id="2147489631" r:id="rId9"/>
    <p:sldLayoutId id="2147489632" r:id="rId10"/>
    <p:sldLayoutId id="2147489633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alphaModFix amt="66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45127" y="365760"/>
            <a:ext cx="105156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5127" y="1828802"/>
            <a:ext cx="105156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7527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69183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35" r:id="rId1"/>
    <p:sldLayoutId id="2147489636" r:id="rId2"/>
    <p:sldLayoutId id="2147489637" r:id="rId3"/>
    <p:sldLayoutId id="2147489638" r:id="rId4"/>
    <p:sldLayoutId id="2147489639" r:id="rId5"/>
    <p:sldLayoutId id="2147489640" r:id="rId6"/>
    <p:sldLayoutId id="2147489641" r:id="rId7"/>
    <p:sldLayoutId id="2147489642" r:id="rId8"/>
    <p:sldLayoutId id="2147489643" r:id="rId9"/>
    <p:sldLayoutId id="2147489644" r:id="rId10"/>
    <p:sldLayoutId id="2147489645" r:id="rId11"/>
  </p:sldLayoutIdLst>
  <p:txStyles>
    <p:titleStyle>
      <a:lvl1pPr algn="l" defTabSz="685800" rtl="0" eaLnBrk="1" latinLnBrk="1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1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1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1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1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1237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693" r:id="rId1"/>
    <p:sldLayoutId id="2147489694" r:id="rId2"/>
    <p:sldLayoutId id="2147489695" r:id="rId3"/>
    <p:sldLayoutId id="2147489696" r:id="rId4"/>
    <p:sldLayoutId id="2147489697" r:id="rId5"/>
    <p:sldLayoutId id="2147489698" r:id="rId6"/>
    <p:sldLayoutId id="2147489699" r:id="rId7"/>
    <p:sldLayoutId id="2147489700" r:id="rId8"/>
    <p:sldLayoutId id="2147489701" r:id="rId9"/>
    <p:sldLayoutId id="2147489702" r:id="rId10"/>
    <p:sldLayoutId id="2147489703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69205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2" r:id="rId1"/>
    <p:sldLayoutId id="2147484313" r:id="rId2"/>
    <p:sldLayoutId id="2147484314" r:id="rId3"/>
    <p:sldLayoutId id="2147484315" r:id="rId4"/>
    <p:sldLayoutId id="2147484316" r:id="rId5"/>
    <p:sldLayoutId id="2147484317" r:id="rId6"/>
    <p:sldLayoutId id="2147484318" r:id="rId7"/>
    <p:sldLayoutId id="2147484319" r:id="rId8"/>
    <p:sldLayoutId id="2147484320" r:id="rId9"/>
    <p:sldLayoutId id="2147484321" r:id="rId10"/>
    <p:sldLayoutId id="2147484322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61920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gradFill flip="none" rotWithShape="1">
          <a:gsLst>
            <a:gs pos="21000">
              <a:schemeClr val="bg2">
                <a:tint val="97000"/>
                <a:hueMod val="162000"/>
                <a:satMod val="200000"/>
                <a:lumMod val="124000"/>
              </a:schemeClr>
            </a:gs>
            <a:gs pos="57000">
              <a:srgbClr val="B4E734"/>
            </a:gs>
            <a:gs pos="100000">
              <a:srgbClr val="1BB522"/>
            </a:gs>
          </a:gsLst>
          <a:lin ang="612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A0126C-91D4-46B8-B2B5-5C852DBEA8D6}" type="datetimeFigureOut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B4954B-3D78-4C2D-AD78-FB38F82BA9EE}" type="slidenum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8343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730" r:id="rId1"/>
    <p:sldLayoutId id="2147485731" r:id="rId2"/>
    <p:sldLayoutId id="2147485732" r:id="rId3"/>
    <p:sldLayoutId id="2147485733" r:id="rId4"/>
    <p:sldLayoutId id="2147485734" r:id="rId5"/>
    <p:sldLayoutId id="2147485735" r:id="rId6"/>
    <p:sldLayoutId id="2147485736" r:id="rId7"/>
    <p:sldLayoutId id="2147485737" r:id="rId8"/>
    <p:sldLayoutId id="2147485738" r:id="rId9"/>
    <p:sldLayoutId id="2147485739" r:id="rId10"/>
    <p:sldLayoutId id="2147485740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0035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886" r:id="rId1"/>
    <p:sldLayoutId id="2147488887" r:id="rId2"/>
    <p:sldLayoutId id="2147488888" r:id="rId3"/>
    <p:sldLayoutId id="2147488889" r:id="rId4"/>
    <p:sldLayoutId id="2147488890" r:id="rId5"/>
    <p:sldLayoutId id="2147488891" r:id="rId6"/>
    <p:sldLayoutId id="2147488892" r:id="rId7"/>
    <p:sldLayoutId id="2147488893" r:id="rId8"/>
    <p:sldLayoutId id="2147488894" r:id="rId9"/>
    <p:sldLayoutId id="2147488895" r:id="rId10"/>
    <p:sldLayoutId id="2147488896" r:id="rId11"/>
    <p:sldLayoutId id="2147488897" r:id="rId12"/>
    <p:sldLayoutId id="2147488898" r:id="rId13"/>
    <p:sldLayoutId id="2147488899" r:id="rId14"/>
    <p:sldLayoutId id="2147488900" r:id="rId15"/>
    <p:sldLayoutId id="2147488901" r:id="rId16"/>
    <p:sldLayoutId id="214748890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44"/>
          <a:stretch/>
        </p:blipFill>
        <p:spPr>
          <a:xfrm>
            <a:off x="0" y="2669685"/>
            <a:ext cx="4035669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5">
                  <a:alpha val="7000"/>
                </a:schemeClr>
              </a:gs>
              <a:gs pos="69000">
                <a:schemeClr val="accent5">
                  <a:alpha val="0"/>
                </a:schemeClr>
              </a:gs>
              <a:gs pos="36000">
                <a:schemeClr val="accent5"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>
                <a:solidFill>
                  <a:prstClr val="white">
                    <a:tint val="75000"/>
                    <a:alpha val="60000"/>
                  </a:prstClr>
                </a:solidFill>
              </a:rPr>
              <a:pPr/>
              <a:t>2023-08-12</a:t>
            </a:fld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>
              <a:solidFill>
                <a:prstClr val="white">
                  <a:tint val="75000"/>
                  <a:alpha val="60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ko-KR" altLang="en-US" dirty="0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040303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8904" r:id="rId1"/>
    <p:sldLayoutId id="2147488905" r:id="rId2"/>
    <p:sldLayoutId id="2147488906" r:id="rId3"/>
    <p:sldLayoutId id="2147488907" r:id="rId4"/>
    <p:sldLayoutId id="2147488908" r:id="rId5"/>
    <p:sldLayoutId id="2147488909" r:id="rId6"/>
    <p:sldLayoutId id="2147488910" r:id="rId7"/>
    <p:sldLayoutId id="2147488911" r:id="rId8"/>
    <p:sldLayoutId id="2147488912" r:id="rId9"/>
    <p:sldLayoutId id="2147488913" r:id="rId10"/>
    <p:sldLayoutId id="2147488914" r:id="rId11"/>
    <p:sldLayoutId id="2147488915" r:id="rId12"/>
    <p:sldLayoutId id="2147488916" r:id="rId13"/>
    <p:sldLayoutId id="2147488917" r:id="rId14"/>
    <p:sldLayoutId id="2147488918" r:id="rId15"/>
    <p:sldLayoutId id="2147488919" r:id="rId16"/>
    <p:sldLayoutId id="2147488920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>
            <a:lumMod val="60000"/>
            <a:lumOff val="4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8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lang="en-US" altLang="ko-KR" kern="0" smtClean="0">
                <a:sym typeface="Helvetica Neue"/>
              </a:rPr>
              <a:pPr algn="ctr" latinLnBrk="0" hangingPunct="0"/>
              <a:t>‹#›</a:t>
            </a:fld>
            <a:endParaRPr lang="en-US" altLang="ko-KR"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6795083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332" r:id="rId1"/>
    <p:sldLayoutId id="2147489333" r:id="rId2"/>
    <p:sldLayoutId id="2147489334" r:id="rId3"/>
    <p:sldLayoutId id="2147489335" r:id="rId4"/>
    <p:sldLayoutId id="2147489336" r:id="rId5"/>
    <p:sldLayoutId id="2147489337" r:id="rId6"/>
    <p:sldLayoutId id="2147489338" r:id="rId7"/>
    <p:sldLayoutId id="2147489339" r:id="rId8"/>
    <p:sldLayoutId id="2147489340" r:id="rId9"/>
    <p:sldLayoutId id="2147489341" r:id="rId10"/>
    <p:sldLayoutId id="2147489342" r:id="rId11"/>
    <p:sldLayoutId id="2147489343" r:id="rId12"/>
    <p:sldLayoutId id="2147489344" r:id="rId13"/>
    <p:sldLayoutId id="2147489345" r:id="rId14"/>
    <p:sldLayoutId id="2147489346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40000"/>
                  <a:lumOff val="60000"/>
                  <a:alpha val="7000"/>
                </a:schemeClr>
              </a:gs>
              <a:gs pos="69000">
                <a:schemeClr val="bg2">
                  <a:lumMod val="40000"/>
                  <a:lumOff val="60000"/>
                  <a:alpha val="0"/>
                </a:schemeClr>
              </a:gs>
              <a:gs pos="36000">
                <a:schemeClr val="bg2">
                  <a:lumMod val="40000"/>
                  <a:lumOff val="6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9012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ko-KR" altLang="en-US" smtClean="0"/>
              <a:t>마스터 제목 스타일 편집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0A755C0-ECF6-48CC-BAE5-F70C1E0C6540}" type="datetimeFigureOut">
              <a:rPr lang="ko-KR" altLang="en-US" smtClean="0"/>
              <a:t>2023-08-12</a:t>
            </a:fld>
            <a:endParaRPr lang="ko-KR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B738E3-1B51-4FE0-9869-57944E4845F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7423976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9506" r:id="rId1"/>
    <p:sldLayoutId id="2147489507" r:id="rId2"/>
    <p:sldLayoutId id="2147489508" r:id="rId3"/>
    <p:sldLayoutId id="2147489509" r:id="rId4"/>
    <p:sldLayoutId id="2147489510" r:id="rId5"/>
    <p:sldLayoutId id="2147489511" r:id="rId6"/>
    <p:sldLayoutId id="2147489512" r:id="rId7"/>
    <p:sldLayoutId id="2147489513" r:id="rId8"/>
    <p:sldLayoutId id="2147489514" r:id="rId9"/>
    <p:sldLayoutId id="2147489515" r:id="rId10"/>
    <p:sldLayoutId id="2147489516" r:id="rId11"/>
    <p:sldLayoutId id="2147489517" r:id="rId12"/>
    <p:sldLayoutId id="2147489518" r:id="rId13"/>
    <p:sldLayoutId id="2147489519" r:id="rId14"/>
    <p:sldLayoutId id="2147489520" r:id="rId15"/>
    <p:sldLayoutId id="2147489521" r:id="rId16"/>
    <p:sldLayoutId id="2147489522" r:id="rId17"/>
  </p:sldLayoutIdLst>
  <p:txStyles>
    <p:titleStyle>
      <a:lvl1pPr algn="l" defTabSz="457200" rtl="0" eaLnBrk="1" latinLnBrk="1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latinLnBrk="1" hangingPunct="1">
        <a:defRPr>
          <a:solidFill>
            <a:schemeClr val="tx2"/>
          </a:solidFill>
        </a:defRPr>
      </a:lvl2pPr>
      <a:lvl3pPr eaLnBrk="1" latinLnBrk="1" hangingPunct="1">
        <a:defRPr>
          <a:solidFill>
            <a:schemeClr val="tx2"/>
          </a:solidFill>
        </a:defRPr>
      </a:lvl3pPr>
      <a:lvl4pPr eaLnBrk="1" latinLnBrk="1" hangingPunct="1">
        <a:defRPr>
          <a:solidFill>
            <a:schemeClr val="tx2"/>
          </a:solidFill>
        </a:defRPr>
      </a:lvl4pPr>
      <a:lvl5pPr eaLnBrk="1" latinLnBrk="1" hangingPunct="1">
        <a:defRPr>
          <a:solidFill>
            <a:schemeClr val="tx2"/>
          </a:solidFill>
        </a:defRPr>
      </a:lvl5pPr>
      <a:lvl6pPr eaLnBrk="1" latinLnBrk="1" hangingPunct="1">
        <a:defRPr>
          <a:solidFill>
            <a:schemeClr val="tx2"/>
          </a:solidFill>
        </a:defRPr>
      </a:lvl6pPr>
      <a:lvl7pPr eaLnBrk="1" latinLnBrk="1" hangingPunct="1">
        <a:defRPr>
          <a:solidFill>
            <a:schemeClr val="tx2"/>
          </a:solidFill>
        </a:defRPr>
      </a:lvl7pPr>
      <a:lvl8pPr eaLnBrk="1" latinLnBrk="1" hangingPunct="1">
        <a:defRPr>
          <a:solidFill>
            <a:schemeClr val="tx2"/>
          </a:solidFill>
        </a:defRPr>
      </a:lvl8pPr>
      <a:lvl9pPr eaLnBrk="1" latin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1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제목"/>
          <p:cNvSpPr txBox="1">
            <a:spLocks noGrp="1"/>
          </p:cNvSpPr>
          <p:nvPr>
            <p:ph type="title" hasCustomPrompt="1"/>
          </p:nvPr>
        </p:nvSpPr>
        <p:spPr>
          <a:xfrm>
            <a:off x="603250" y="539750"/>
            <a:ext cx="10985500" cy="7165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제목</a:t>
            </a:r>
          </a:p>
        </p:txBody>
      </p:sp>
      <p:sp>
        <p:nvSpPr>
          <p:cNvPr id="3" name="본문 첫 번째 줄…"/>
          <p:cNvSpPr txBox="1">
            <a:spLocks noGrp="1"/>
          </p:cNvSpPr>
          <p:nvPr>
            <p:ph type="body" idx="1" hasCustomPrompt="1"/>
          </p:nvPr>
        </p:nvSpPr>
        <p:spPr>
          <a:xfrm>
            <a:off x="603250" y="2124252"/>
            <a:ext cx="10985500" cy="41280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슬라이드 구분점 텍스트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" name="슬라이드 번호"/>
          <p:cNvSpPr txBox="1">
            <a:spLocks noGrp="1"/>
          </p:cNvSpPr>
          <p:nvPr>
            <p:ph type="sldNum" sz="quarter" idx="2"/>
          </p:nvPr>
        </p:nvSpPr>
        <p:spPr>
          <a:xfrm>
            <a:off x="5955018" y="6486708"/>
            <a:ext cx="275717" cy="241092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292100">
              <a:defRPr sz="900">
                <a:solidFill>
                  <a:srgbClr val="000000"/>
                </a:solidFill>
              </a:defRPr>
            </a:lvl1pPr>
          </a:lstStyle>
          <a:p>
            <a:pPr algn="ctr" latinLnBrk="0" hangingPunct="0"/>
            <a:fld id="{86CB4B4D-7CA3-9044-876B-883B54F8677D}" type="slidenum">
              <a:rPr kern="0">
                <a:sym typeface="Helvetica Neue"/>
              </a:rPr>
              <a:pPr algn="ctr" latinLnBrk="0" hangingPunct="0"/>
              <a:t>‹#›</a:t>
            </a:fld>
            <a:endParaRPr kern="0"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362201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9525" r:id="rId1"/>
    <p:sldLayoutId id="2147489526" r:id="rId2"/>
    <p:sldLayoutId id="2147489527" r:id="rId3"/>
    <p:sldLayoutId id="2147489528" r:id="rId4"/>
    <p:sldLayoutId id="2147489529" r:id="rId5"/>
    <p:sldLayoutId id="2147489530" r:id="rId6"/>
    <p:sldLayoutId id="2147489531" r:id="rId7"/>
    <p:sldLayoutId id="2147489532" r:id="rId8"/>
    <p:sldLayoutId id="2147489533" r:id="rId9"/>
    <p:sldLayoutId id="2147489534" r:id="rId10"/>
    <p:sldLayoutId id="2147489535" r:id="rId11"/>
    <p:sldLayoutId id="2147489536" r:id="rId12"/>
    <p:sldLayoutId id="2147489537" r:id="rId13"/>
    <p:sldLayoutId id="2147489538" r:id="rId14"/>
    <p:sldLayoutId id="2147489539" r:id="rId15"/>
  </p:sldLayoutIdLst>
  <p:transition spd="med"/>
  <p:txStyles>
    <p:titleStyle>
      <a:lvl1pPr marL="0" marR="0" indent="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l" defTabSz="1219169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250" b="1" i="0" u="none" strike="noStrike" cap="none" spc="-85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304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609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914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1219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15240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18288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21336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24384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2743200" marR="0" indent="-304800" algn="l" defTabSz="1219169" rtl="0" latinLnBrk="0">
        <a:lnSpc>
          <a:spcPct val="90000"/>
        </a:lnSpc>
        <a:spcBef>
          <a:spcPts val="2250"/>
        </a:spcBef>
        <a:spcAft>
          <a:spcPts val="0"/>
        </a:spcAft>
        <a:buClrTx/>
        <a:buSzPct val="123000"/>
        <a:buFontTx/>
        <a:buChar char="•"/>
        <a:tabLst/>
        <a:defRPr sz="24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228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457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685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9144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11430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13716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16002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1828800" algn="ctr" defTabSz="2921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9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0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1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4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1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9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9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1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5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duotone>
              <a:schemeClr val="bg2">
                <a:shade val="42000"/>
                <a:hueMod val="42000"/>
                <a:satMod val="124000"/>
                <a:lumMod val="62000"/>
              </a:schemeClr>
              <a:schemeClr val="bg2">
                <a:tint val="96000"/>
                <a:satMod val="130000"/>
              </a:schemeClr>
            </a:duotone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5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286849" y="1463746"/>
            <a:ext cx="9405257" cy="4018121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유치부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주일예배 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77131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39_레이어 6.jpg" descr="2023 _0039_레이어 6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31116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38_레이어 7.jpg" descr="2023 _0038_레이어 7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648237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37_레이어 8.jpg" descr="2023 _0037_레이어 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5204096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2023 _0036_레이어 9.jpg" descr="2023 _0036_레이어 9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3271154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2023 _0035_레이어 10.jpg" descr="2023 _0035_레이어 10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4924148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089364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err="1" smtClean="0">
                <a:solidFill>
                  <a:srgbClr val="A50E82">
                    <a:lumMod val="75000"/>
                  </a:srgb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황금집</a:t>
            </a:r>
            <a:r>
              <a:rPr lang="ko-KR" altLang="en-US" sz="5400" dirty="0" err="1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으로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가는 길도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  <a:b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endParaRPr lang="en-US" altLang="ko-KR" sz="5400" dirty="0" smtClean="0">
              <a:solidFill>
                <a:prstClr val="black">
                  <a:lumMod val="65000"/>
                  <a:lumOff val="35000"/>
                </a:prstClr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제목 1"/>
          <p:cNvSpPr txBox="1">
            <a:spLocks/>
          </p:cNvSpPr>
          <p:nvPr/>
        </p:nvSpPr>
        <p:spPr>
          <a:xfrm>
            <a:off x="672268" y="199093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천국에 들어가는 길은</a:t>
            </a:r>
            <a:endParaRPr lang="ko-KR" altLang="en-US" sz="5400" dirty="0">
              <a:solidFill>
                <a:prstClr val="black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6954" y="4195048"/>
            <a:ext cx="4093028" cy="2459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907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-89647" y="1179011"/>
            <a:ext cx="12281647" cy="49064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다른 길은 다른 길은 다른 길은 없어요</a:t>
            </a: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5400" dirty="0" smtClean="0">
                <a:solidFill>
                  <a:srgbClr val="0066FF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천국</a:t>
            </a:r>
            <a:r>
              <a:rPr lang="ko-KR" altLang="en-US" sz="5400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에 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들어가는 길은 </a:t>
            </a:r>
            <a:r>
              <a:rPr lang="ko-KR" altLang="en-US" sz="5400" dirty="0">
                <a:solidFill>
                  <a:srgbClr val="FF51CC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예수님</a:t>
            </a:r>
            <a:r>
              <a:rPr lang="ko-KR" altLang="en-US" sz="5400" dirty="0">
                <a:solidFill>
                  <a:prstClr val="black">
                    <a:lumMod val="65000"/>
                    <a:lumOff val="35000"/>
                  </a:prstClr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뿐 이지요</a:t>
            </a: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083" y="4403612"/>
            <a:ext cx="2708387" cy="2579894"/>
          </a:xfrm>
          <a:prstGeom prst="ellipse">
            <a:avLst/>
          </a:prstGeom>
          <a:gradFill>
            <a:gsLst>
              <a:gs pos="58000">
                <a:schemeClr val="tx1"/>
              </a:gs>
              <a:gs pos="100000">
                <a:schemeClr val="bg2">
                  <a:shade val="96000"/>
                  <a:hueMod val="88000"/>
                  <a:satMod val="220000"/>
                  <a:lumMod val="82000"/>
                </a:schemeClr>
              </a:gs>
            </a:gsLst>
            <a:lin ang="6120000" scaled="1"/>
          </a:gradFill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106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27612" y="714103"/>
            <a:ext cx="970135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 꿈 꿈 꿈을 꾸는 요셉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꿈 땜에 노예로 팔려 가지요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2000" b="1" dirty="0" smtClean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하지만 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꿈 해석해 주고서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err="1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애굽의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총리가 </a:t>
            </a:r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되지요</a:t>
            </a:r>
            <a:r>
              <a:rPr lang="en-US" altLang="ko-KR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8800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027612" y="339524"/>
            <a:ext cx="8695454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ko-KR" altLang="en-US" sz="2400" dirty="0" smtClean="0">
                <a:ln>
                  <a:solidFill>
                    <a:srgbClr val="5B9BD5">
                      <a:lumMod val="20000"/>
                      <a:lumOff val="80000"/>
                    </a:srgbClr>
                  </a:solidFill>
                </a:ln>
                <a:solidFill>
                  <a:prstClr val="black"/>
                </a:solidFill>
                <a:effectLst>
                  <a:glow rad="101600">
                    <a:srgbClr val="70AD47">
                      <a:lumMod val="20000"/>
                      <a:lumOff val="80000"/>
                      <a:alpha val="60000"/>
                    </a:srgbClr>
                  </a:glow>
                </a:effectLst>
                <a:latin typeface="휴먼모음T" panose="02030504000101010101" pitchFamily="18" charset="-127"/>
                <a:ea typeface="휴먼모음T" panose="02030504000101010101" pitchFamily="18" charset="-127"/>
              </a:rPr>
              <a:t>꿈꾸는 요셉</a:t>
            </a:r>
            <a:endParaRPr lang="ko-KR" altLang="en-US" sz="2400" dirty="0">
              <a:ln>
                <a:solidFill>
                  <a:srgbClr val="5B9BD5">
                    <a:lumMod val="20000"/>
                    <a:lumOff val="80000"/>
                  </a:srgbClr>
                </a:solidFill>
              </a:ln>
              <a:solidFill>
                <a:prstClr val="black"/>
              </a:solidFill>
              <a:effectLst>
                <a:glow rad="101600">
                  <a:srgbClr val="70AD47">
                    <a:lumMod val="20000"/>
                    <a:lumOff val="80000"/>
                    <a:alpha val="60000"/>
                  </a:srgbClr>
                </a:glow>
              </a:effectLst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6416" y="2760618"/>
            <a:ext cx="3187707" cy="3837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683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27612" y="566057"/>
            <a:ext cx="9022082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나는 꿈 꿈 꿈을 꾸는 요셉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꿈 땜에 노예로 팔려 가지요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2400" b="1" dirty="0" smtClean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하지만 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언제나 요셉 곁에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하나님이 함께 </a:t>
            </a:r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하지요</a:t>
            </a:r>
            <a:r>
              <a:rPr lang="en-US" altLang="ko-KR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~</a:t>
            </a:r>
            <a:endParaRPr lang="en-US" altLang="ko-KR" sz="8800" b="1" dirty="0">
              <a:ln w="0"/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 rotWithShape="1">
          <a:blip r:embed="rId3"/>
          <a:srcRect t="1" r="47294" b="-8122"/>
          <a:stretch/>
        </p:blipFill>
        <p:spPr>
          <a:xfrm>
            <a:off x="8384851" y="3984171"/>
            <a:ext cx="2249818" cy="2455817"/>
          </a:xfrm>
          <a:prstGeom prst="rect">
            <a:avLst/>
          </a:prstGeom>
        </p:spPr>
      </p:pic>
      <p:pic>
        <p:nvPicPr>
          <p:cNvPr id="7" name="그림 6"/>
          <p:cNvPicPr>
            <a:picLocks noChangeAspect="1"/>
          </p:cNvPicPr>
          <p:nvPr/>
        </p:nvPicPr>
        <p:blipFill rotWithShape="1">
          <a:blip r:embed="rId3"/>
          <a:srcRect l="56406" t="-17597"/>
          <a:stretch/>
        </p:blipFill>
        <p:spPr>
          <a:xfrm>
            <a:off x="9392195" y="857203"/>
            <a:ext cx="3003575" cy="4311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85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062446" y="866503"/>
            <a:ext cx="9339638" cy="6432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7200" b="1" dirty="0">
                <a:ln w="0"/>
                <a:solidFill>
                  <a:schemeClr val="accent1">
                    <a:lumMod val="75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명철하고 지혜로운</a:t>
            </a:r>
            <a:endParaRPr lang="en-US" altLang="ko-KR" sz="7200" b="1" dirty="0">
              <a:ln w="0"/>
              <a:solidFill>
                <a:schemeClr val="accent1">
                  <a:lumMod val="75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하나님의 사람 요셉</a:t>
            </a:r>
            <a:endParaRPr lang="en-US" altLang="ko-KR" sz="7200" b="1" dirty="0">
              <a:ln w="0"/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3200" b="1" dirty="0" smtClean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바로 </a:t>
            </a:r>
            <a:r>
              <a:rPr lang="ko-KR" altLang="en-US" sz="7200" b="1" dirty="0">
                <a:ln w="0"/>
                <a:solidFill>
                  <a:srgbClr val="0000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왕이 칭찬하자 </a:t>
            </a:r>
            <a:endParaRPr lang="en-US" altLang="ko-KR" sz="7200" b="1" dirty="0">
              <a:ln w="0"/>
              <a:solidFill>
                <a:srgbClr val="0000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r>
              <a:rPr lang="ko-KR" altLang="en-US" sz="7200" b="1" dirty="0" smtClean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하나님만 </a:t>
            </a:r>
            <a:r>
              <a:rPr lang="ko-KR" altLang="en-US" sz="7200" b="1" dirty="0">
                <a:ln w="0"/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자랑했네</a:t>
            </a:r>
            <a:endParaRPr lang="en-US" altLang="ko-KR" sz="7200" b="1" dirty="0">
              <a:ln w="0"/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endParaRPr lang="en-US" altLang="ko-KR" sz="8800" dirty="0">
              <a:ln w="0"/>
              <a:gradFill>
                <a:gsLst>
                  <a:gs pos="0">
                    <a:srgbClr val="4472C4">
                      <a:lumMod val="50000"/>
                    </a:srgbClr>
                  </a:gs>
                  <a:gs pos="50000">
                    <a:srgbClr val="4472C4"/>
                  </a:gs>
                  <a:gs pos="100000">
                    <a:srgbClr val="4472C4">
                      <a:lumMod val="60000"/>
                      <a:lumOff val="40000"/>
                    </a:srgbClr>
                  </a:gs>
                </a:gsLst>
                <a:lin ang="5400000"/>
              </a:gra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3987" y="2173587"/>
            <a:ext cx="3322321" cy="3818362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구름 모양 설명선 3"/>
          <p:cNvSpPr/>
          <p:nvPr/>
        </p:nvSpPr>
        <p:spPr>
          <a:xfrm>
            <a:off x="8298176" y="-352697"/>
            <a:ext cx="3745778" cy="2440985"/>
          </a:xfrm>
          <a:prstGeom prst="cloudCallout">
            <a:avLst>
              <a:gd name="adj1" fmla="val -48257"/>
              <a:gd name="adj2" fmla="val 80621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06624" y="74822"/>
            <a:ext cx="1940050" cy="1489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547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찬양</a:t>
            </a:r>
            <a:endParaRPr lang="en-US" altLang="ko-KR" sz="115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338619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 txBox="1">
            <a:spLocks/>
          </p:cNvSpPr>
          <p:nvPr/>
        </p:nvSpPr>
        <p:spPr>
          <a:xfrm>
            <a:off x="484607" y="163662"/>
            <a:ext cx="7680960" cy="116850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latinLnBrk="1" hangingPunct="1">
              <a:spcBef>
                <a:spcPct val="0"/>
              </a:spcBef>
              <a:buNone/>
              <a:defRPr sz="4200" b="0" i="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eaLnBrk="1" latinLnBrk="1" hangingPunct="1">
              <a:defRPr>
                <a:solidFill>
                  <a:schemeClr val="tx2"/>
                </a:solidFill>
              </a:defRPr>
            </a:lvl2pPr>
            <a:lvl3pPr eaLnBrk="1" latinLnBrk="1" hangingPunct="1">
              <a:defRPr>
                <a:solidFill>
                  <a:schemeClr val="tx2"/>
                </a:solidFill>
              </a:defRPr>
            </a:lvl3pPr>
            <a:lvl4pPr eaLnBrk="1" latinLnBrk="1" hangingPunct="1">
              <a:defRPr>
                <a:solidFill>
                  <a:schemeClr val="tx2"/>
                </a:solidFill>
              </a:defRPr>
            </a:lvl4pPr>
            <a:lvl5pPr eaLnBrk="1" latinLnBrk="1" hangingPunct="1">
              <a:defRPr>
                <a:solidFill>
                  <a:schemeClr val="tx2"/>
                </a:solidFill>
              </a:defRPr>
            </a:lvl5pPr>
            <a:lvl6pPr eaLnBrk="1" latinLnBrk="1" hangingPunct="1">
              <a:defRPr>
                <a:solidFill>
                  <a:schemeClr val="tx2"/>
                </a:solidFill>
              </a:defRPr>
            </a:lvl6pPr>
            <a:lvl7pPr eaLnBrk="1" latinLnBrk="1" hangingPunct="1">
              <a:defRPr>
                <a:solidFill>
                  <a:schemeClr val="tx2"/>
                </a:solidFill>
              </a:defRPr>
            </a:lvl7pPr>
            <a:lvl8pPr eaLnBrk="1" latinLnBrk="1" hangingPunct="1">
              <a:defRPr>
                <a:solidFill>
                  <a:schemeClr val="tx2"/>
                </a:solidFill>
              </a:defRPr>
            </a:lvl8pPr>
            <a:lvl9pPr eaLnBrk="1" latin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ko-KR" altLang="en-US" sz="5400" dirty="0" smtClean="0">
                <a:solidFill>
                  <a:prstClr val="black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나와 함께 하시는 하나님</a:t>
            </a:r>
            <a:endParaRPr lang="ko-KR" altLang="en-US" sz="5400" dirty="0">
              <a:solidFill>
                <a:prstClr val="black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31A27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나보다 앞서 그 길을 가시는 분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31A274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밤에는 불로 낮에는 구름으로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내가 </a:t>
            </a:r>
            <a:r>
              <a:rPr lang="ko-KR" altLang="en-US" sz="6600" dirty="0" err="1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가야할</a:t>
            </a:r>
            <a:r>
              <a:rPr lang="ko-KR" altLang="en-US" sz="6600" dirty="0">
                <a:solidFill>
                  <a:srgbClr val="537D0B">
                    <a:lumMod val="50000"/>
                  </a:srgb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길 모두 아시는</a:t>
            </a:r>
          </a:p>
          <a:p>
            <a:pPr marL="400050" lvl="1" indent="0">
              <a:buClr>
                <a:srgbClr val="38540A"/>
              </a:buClr>
              <a:buFont typeface="Wingdings 3" charset="2"/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살아계신 하나님을 </a:t>
            </a: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의지합니다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12010" y="2629988"/>
            <a:ext cx="2977732" cy="2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222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내용 개체 틀 2"/>
          <p:cNvSpPr txBox="1">
            <a:spLocks/>
          </p:cNvSpPr>
          <p:nvPr/>
        </p:nvSpPr>
        <p:spPr>
          <a:xfrm>
            <a:off x="1" y="1210544"/>
            <a:ext cx="12192000" cy="517680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눈을 들어 주를 바라보기 원하네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내 손을 들어 주를 붙들기를 원하네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chemeClr val="accent2">
                    <a:lumMod val="50000"/>
                  </a:schemeClr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어제도 오늘도 내일도 동일하게</a:t>
            </a:r>
          </a:p>
          <a:p>
            <a:pPr marL="400050" lvl="1" indent="0">
              <a:buClr>
                <a:srgbClr val="38540A"/>
              </a:buClr>
              <a:buNone/>
            </a:pPr>
            <a:r>
              <a:rPr lang="ko-KR" altLang="en-US" sz="66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나와 함께 </a:t>
            </a:r>
            <a:r>
              <a:rPr lang="ko-KR" altLang="en-US" sz="66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하시는 하나님</a:t>
            </a:r>
            <a:endParaRPr lang="en-US" altLang="ko-KR" sz="6600" dirty="0" smtClean="0">
              <a:solidFill>
                <a:srgbClr val="FF51CC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2079" y="4345577"/>
            <a:ext cx="2977732" cy="2639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075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96818"/>
            <a:ext cx="12192000" cy="52577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5" name="TextBox 4"/>
          <p:cNvSpPr txBox="1"/>
          <p:nvPr/>
        </p:nvSpPr>
        <p:spPr>
          <a:xfrm>
            <a:off x="1555293" y="2016702"/>
            <a:ext cx="8543364" cy="2451735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3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예배</a:t>
            </a:r>
            <a:endParaRPr lang="en-US" altLang="ko-KR" sz="138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37120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예수님 만나고 싶어요</a:t>
            </a:r>
            <a:endParaRPr lang="ko-KR" altLang="en-US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693613" y="1462792"/>
            <a:ext cx="11041187" cy="4599506"/>
          </a:xfrm>
          <a:solidFill>
            <a:schemeClr val="bg1">
              <a:lumMod val="95000"/>
              <a:lumOff val="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예수님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만나고 싶어요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안아주시고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맘에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오셔서</a:t>
            </a:r>
            <a:endParaRPr lang="en-US" altLang="ko-KR" sz="5400" dirty="0" smtClean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 marL="0" indent="0">
              <a:buNone/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나의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모든 죄를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용서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해주세요</a:t>
            </a:r>
            <a:b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</a:b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 나를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사랑으로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꼭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안아 </a:t>
            </a: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주세요</a:t>
            </a:r>
            <a:endParaRPr lang="ko-KR" altLang="en-US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2"/>
          <a:srcRect l="78378" t="29219" r="7838" b="49640"/>
          <a:stretch/>
        </p:blipFill>
        <p:spPr>
          <a:xfrm rot="728837">
            <a:off x="9490523" y="3994167"/>
            <a:ext cx="2466772" cy="249323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305972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20CE72E1-3BC6-426C-9815-EBAFFE2B32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224808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316327"/>
            <a:ext cx="6691117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전능하사 천지를 만드신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하나님 아버지를 내가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 외아들 우리 주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예수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그리스도를 믿사오니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4188950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014B1E65-18CE-47F0-8399-F988C3154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398494" y="857254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402541" y="1559859"/>
            <a:ext cx="7386917" cy="3890682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이는 성령으로 잉태하사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동정녀 마리아에게 나시고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본디오 빌라도에게 고난을 받으사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십자가에 못박혀 죽으시고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장사한 지 사흘 만에 죽은 자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가운데서 다시 살아나시며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</p:txBody>
      </p:sp>
    </p:spTree>
    <p:extLst>
      <p:ext uri="{BB962C8B-B14F-4D97-AF65-F5344CB8AC3E}">
        <p14:creationId xmlns:p14="http://schemas.microsoft.com/office/powerpoint/2010/main" val="1904187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AF710C08-C744-4BB5-AC90-B257A75F57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3017658" y="2008564"/>
            <a:ext cx="6156684" cy="2840871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오르사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전능하신 하나님 우편에 앉아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계시다가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저리로서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산 자와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죽은 자를 심판하러 오시리라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70752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그림 4" descr="텍스트이(가) 표시된 사진&#10;&#10;자동 생성된 설명">
            <a:extLst>
              <a:ext uri="{FF2B5EF4-FFF2-40B4-BE49-F238E27FC236}">
                <a16:creationId xmlns="" xmlns:a16="http://schemas.microsoft.com/office/drawing/2014/main" id="{C8DE2048-0723-4EA9-97A8-007E037795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47200C9C-CCC5-434B-A512-BBA9A28FFBB0}"/>
              </a:ext>
            </a:extLst>
          </p:cNvPr>
          <p:cNvSpPr txBox="1"/>
          <p:nvPr/>
        </p:nvSpPr>
        <p:spPr>
          <a:xfrm>
            <a:off x="1524000" y="1039641"/>
            <a:ext cx="9144000" cy="1276686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rmAutofit/>
          </a:bodyPr>
          <a:lstStyle/>
          <a:p>
            <a:pPr algn="ctr" defTabSz="685486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사도신경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599764" y="2178423"/>
            <a:ext cx="7085567" cy="3158069"/>
          </a:xfrm>
          <a:prstGeom prst="rect">
            <a:avLst/>
          </a:prstGeom>
          <a:noFill/>
        </p:spPr>
        <p:txBody>
          <a:bodyPr wrap="square" lIns="68553" tIns="34283" rIns="68553" bIns="34283" rtlCol="0" anchor="ctr" anchorCtr="0">
            <a:noAutofit/>
          </a:bodyPr>
          <a:lstStyle/>
          <a:p>
            <a:pPr algn="ctr" defTabSz="685486">
              <a:defRPr/>
            </a:pP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성령을 믿사오며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거룩한 공회와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성도가 서로 교통하는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죄를 사하여 주시는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몸이 다시 사는 것과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사는 것을 믿사옵나이다</a:t>
            </a:r>
            <a:r>
              <a:rPr lang="en-US" altLang="ko-KR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486">
              <a:defRPr/>
            </a:pPr>
            <a:r>
              <a:rPr lang="ko-KR" altLang="en-US" sz="3600" dirty="0">
                <a:solidFill>
                  <a:srgbClr val="F79646">
                    <a:lumMod val="50000"/>
                  </a:srgb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endParaRPr lang="en-US" altLang="ko-KR" sz="3600" dirty="0">
              <a:solidFill>
                <a:srgbClr val="F79646">
                  <a:lumMod val="50000"/>
                </a:srgb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9628794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693613" y="294290"/>
            <a:ext cx="7680960" cy="1168502"/>
          </a:xfrm>
        </p:spPr>
        <p:txBody>
          <a:bodyPr>
            <a:normAutofit/>
          </a:bodyPr>
          <a:lstStyle/>
          <a:p>
            <a:r>
              <a:rPr lang="ko-KR" altLang="en-US" dirty="0" smtClean="0">
                <a:solidFill>
                  <a:schemeClr val="tx1"/>
                </a:solidFill>
                <a:latin typeface="휴먼모음T" panose="02030504000101010101" pitchFamily="18" charset="-127"/>
                <a:ea typeface="휴먼모음T" panose="02030504000101010101" pitchFamily="18" charset="-127"/>
              </a:rPr>
              <a:t>기쁘게 받아주세요</a:t>
            </a:r>
            <a:endParaRPr lang="ko-KR" altLang="en-US" dirty="0">
              <a:solidFill>
                <a:schemeClr val="tx1"/>
              </a:solidFill>
              <a:latin typeface="휴먼모음T" panose="02030504000101010101" pitchFamily="18" charset="-127"/>
              <a:ea typeface="휴먼모음T" panose="02030504000101010101" pitchFamily="18" charset="-127"/>
            </a:endParaRPr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0" y="1086706"/>
            <a:ext cx="12192001" cy="5496974"/>
          </a:xfrm>
          <a:solidFill>
            <a:srgbClr val="002060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/>
          <a:p>
            <a:pPr marL="0" indent="0">
              <a:buNone/>
            </a:pP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4800" dirty="0" smtClean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en-US" altLang="ko-KR" sz="10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초로로로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빛나는 눈으로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두근두근 두근두근 설레는 맘으로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하나님께 </a:t>
            </a:r>
            <a:r>
              <a:rPr lang="ko-KR" altLang="en-US" sz="4800" dirty="0" err="1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예배드립니다</a:t>
            </a:r>
            <a:r>
              <a:rPr lang="en-US" altLang="ko-KR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 </a:t>
            </a:r>
            <a:r>
              <a:rPr lang="ko-KR" altLang="en-US" sz="4800" dirty="0" smtClean="0">
                <a:solidFill>
                  <a:srgbClr val="FF51CC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400050" lvl="1" indent="0">
              <a:buNone/>
            </a:pPr>
            <a: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/>
            </a:r>
            <a:br>
              <a:rPr lang="en-US" altLang="ko-KR" sz="1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 err="1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또로로로</a:t>
            </a:r>
            <a:r>
              <a:rPr lang="ko-KR" altLang="en-US" sz="48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err="1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로로로롱</a:t>
            </a: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맑은 샘물처럼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반짝반짝 반짝반짝 밝은 해님처럼</a:t>
            </a:r>
            <a:br>
              <a:rPr lang="ko-KR" altLang="en-US" sz="48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</a:b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소중하게 쓰임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받을래요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r>
              <a:rPr lang="ko-KR" altLang="en-US" sz="4800" dirty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ko-KR" altLang="en-US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기쁘게 받아주세요</a:t>
            </a:r>
            <a:r>
              <a:rPr lang="en-US" altLang="ko-KR" sz="4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  <a:endParaRPr lang="ko-KR" altLang="en-US" sz="4800" dirty="0">
              <a:solidFill>
                <a:srgbClr val="FFFF00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marL="0" indent="0">
              <a:buNone/>
            </a:pPr>
            <a:endParaRPr lang="ko-KR" altLang="en-US" sz="4800" dirty="0">
              <a:solidFill>
                <a:schemeClr val="bg2">
                  <a:lumMod val="60000"/>
                  <a:lumOff val="40000"/>
                </a:schemeClr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09304" y="0"/>
            <a:ext cx="2482696" cy="32036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42087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99319" y="2534316"/>
            <a:ext cx="6042520" cy="39919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29625" y="597388"/>
            <a:ext cx="499872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대표기도</a:t>
            </a:r>
            <a:endParaRPr lang="ko-KR" altLang="en-US" sz="66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614375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1_레이어 44.jpg" descr="2023 _0001_레이어 44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21149680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-9590" y="0"/>
            <a:ext cx="12335436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2989480" y="140073"/>
            <a:ext cx="599788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800" dirty="0" smtClean="0">
                <a:solidFill>
                  <a:srgbClr val="FFFF00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말씀속으로</a:t>
            </a:r>
            <a:r>
              <a:rPr lang="ko-KR" altLang="en-US" sz="8800" dirty="0" smtClean="0">
                <a:solidFill>
                  <a:srgbClr val="FFFF85"/>
                </a:solidFill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endParaRPr lang="en-US" altLang="ko-KR" sz="6000" dirty="0">
              <a:solidFill>
                <a:srgbClr val="FFFF85"/>
              </a:solidFill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8" name="내용 개체 틀 2"/>
          <p:cNvSpPr txBox="1">
            <a:spLocks/>
          </p:cNvSpPr>
          <p:nvPr/>
        </p:nvSpPr>
        <p:spPr>
          <a:xfrm>
            <a:off x="41878" y="1536770"/>
            <a:ext cx="12120282" cy="4906477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2700000" algn="tl" rotWithShape="0">
              <a:schemeClr val="bg1">
                <a:lumMod val="50000"/>
                <a:lumOff val="50000"/>
                <a:alpha val="22000"/>
              </a:schemeClr>
            </a:outerShdw>
          </a:effectLst>
        </p:spPr>
        <p:txBody>
          <a:bodyPr anchor="ctr">
            <a:noAutofit/>
          </a:bodyPr>
          <a:lstStyle>
            <a:lvl1pPr marL="342900" indent="-3429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20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742950" indent="-28575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2pPr>
            <a:lvl3pPr marL="1143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3pPr>
            <a:lvl4pPr marL="1600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4pPr>
            <a:lvl5pPr marL="20574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5pPr>
            <a:lvl6pPr marL="25146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6pPr>
            <a:lvl7pPr marL="29718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7pPr>
            <a:lvl8pPr marL="34290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8pPr>
            <a:lvl9pPr marL="3886200" indent="-228600" algn="l" defTabSz="457200" rtl="0" eaLnBrk="1" latinLnBrk="1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b="0" i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9pPr>
          </a:lstStyle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0000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좋아 좋아 좋아 좋아 </a:t>
            </a: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</a:t>
            </a:r>
            <a:endParaRPr lang="en-US" altLang="ko-KR" sz="6000" dirty="0" smtClean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신나 신나 신나 신나 말씀 듣는 것</a:t>
            </a:r>
            <a:endParaRPr lang="en-US" altLang="ko-KR" sz="6000" dirty="0" smtClean="0">
              <a:solidFill>
                <a:schemeClr val="bg1">
                  <a:lumMod val="65000"/>
                  <a:lumOff val="35000"/>
                </a:schemeClr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0000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하나님 말씀 들려주세요</a:t>
            </a:r>
            <a:endParaRPr lang="en-US" altLang="ko-KR" sz="6000" dirty="0">
              <a:solidFill>
                <a:srgbClr val="0000CC"/>
              </a:solidFill>
              <a:latin typeface="210 하얀분필 B" panose="02020603020101020101" pitchFamily="18" charset="-127"/>
              <a:ea typeface="210 하얀분필 B" panose="02020603020101020101" pitchFamily="18" charset="-127"/>
            </a:endParaRPr>
          </a:p>
          <a:p>
            <a:pPr marL="400050" lvl="1" indent="0" algn="ctr">
              <a:buClr>
                <a:srgbClr val="38540A"/>
              </a:buClr>
              <a:buFont typeface="Wingdings 3" charset="2"/>
              <a:buNone/>
            </a:pP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b="1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~! </a:t>
            </a:r>
            <a:r>
              <a:rPr lang="ko-KR" altLang="en-US" sz="6000" dirty="0" smtClean="0">
                <a:solidFill>
                  <a:srgbClr val="FF51CC"/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말씀 속으로 </a:t>
            </a:r>
            <a:r>
              <a:rPr lang="ko-KR" altLang="en-US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슝</a:t>
            </a:r>
            <a:r>
              <a:rPr lang="en-US" altLang="ko-KR" sz="6000" dirty="0" smtClean="0">
                <a:solidFill>
                  <a:schemeClr val="bg1">
                    <a:lumMod val="65000"/>
                    <a:lumOff val="35000"/>
                  </a:schemeClr>
                </a:solidFill>
                <a:latin typeface="210 하얀분필 B" panose="02020603020101020101" pitchFamily="18" charset="-127"/>
                <a:ea typeface="210 하얀분필 B" panose="02020603020101020101" pitchFamily="18" charset="-127"/>
              </a:rPr>
              <a:t>~~!</a:t>
            </a:r>
          </a:p>
        </p:txBody>
      </p:sp>
      <p:sp>
        <p:nvSpPr>
          <p:cNvPr id="9" name="하트 8"/>
          <p:cNvSpPr/>
          <p:nvPr/>
        </p:nvSpPr>
        <p:spPr>
          <a:xfrm>
            <a:off x="8535781" y="603244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0" name="하트 9"/>
          <p:cNvSpPr/>
          <p:nvPr/>
        </p:nvSpPr>
        <p:spPr>
          <a:xfrm>
            <a:off x="2146133" y="516832"/>
            <a:ext cx="1359321" cy="1277168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6363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schemeClr val="tx1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</a:t>
            </a:r>
            <a:endParaRPr lang="en-US" altLang="ko-KR" sz="11500" b="1" dirty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schemeClr val="tx1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334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1780391" y="2791228"/>
            <a:ext cx="830848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시간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7" name="하트 6"/>
          <p:cNvSpPr/>
          <p:nvPr/>
        </p:nvSpPr>
        <p:spPr>
          <a:xfrm>
            <a:off x="8856858" y="342900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하트 4"/>
          <p:cNvSpPr/>
          <p:nvPr/>
        </p:nvSpPr>
        <p:spPr>
          <a:xfrm>
            <a:off x="2629461" y="3520988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337200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005970" y="3300549"/>
            <a:ext cx="1764131" cy="22503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하트 9"/>
          <p:cNvSpPr/>
          <p:nvPr/>
        </p:nvSpPr>
        <p:spPr>
          <a:xfrm>
            <a:off x="8735736" y="357330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1" name="하트 10"/>
          <p:cNvSpPr/>
          <p:nvPr/>
        </p:nvSpPr>
        <p:spPr>
          <a:xfrm>
            <a:off x="9369347" y="330616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2" name="하트 11"/>
          <p:cNvSpPr/>
          <p:nvPr/>
        </p:nvSpPr>
        <p:spPr>
          <a:xfrm>
            <a:off x="8991005" y="2979555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24693" y="958094"/>
            <a:ext cx="564261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 동전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둘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칠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일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동안 모아서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기쁨</a:t>
            </a:r>
            <a:r>
              <a:rPr lang="ko-KR" altLang="ko-KR" sz="5400" dirty="0" smtClean="0">
                <a:latin typeface="휴먼모음T" panose="02030504000101010101" pitchFamily="18" charset="-127"/>
                <a:ea typeface="휴먼모음T" panose="02030504000101010101" pitchFamily="18" charset="-127"/>
              </a:rPr>
              <a:t>으로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드려요</a:t>
            </a:r>
          </a:p>
        </p:txBody>
      </p:sp>
    </p:spTree>
    <p:extLst>
      <p:ext uri="{BB962C8B-B14F-4D97-AF65-F5344CB8AC3E}">
        <p14:creationId xmlns:p14="http://schemas.microsoft.com/office/powerpoint/2010/main" val="368416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183087" y="2734491"/>
            <a:ext cx="10885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ko-KR" alt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289270" y="478364"/>
            <a:ext cx="582276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먹고</a:t>
            </a:r>
            <a:r>
              <a:rPr lang="en-US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싶고 </a:t>
            </a: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갖고 싶은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욕심도 있지만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예쁜 마음 정성모아</a:t>
            </a: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 </a:t>
            </a:r>
            <a:endParaRPr lang="en-US" altLang="ko-KR" sz="5400" dirty="0">
              <a:latin typeface="휴먼모음T" panose="02030504000101010101" pitchFamily="18" charset="-127"/>
              <a:ea typeface="휴먼모음T" panose="0203050400010101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ko-KR" sz="5400" dirty="0">
                <a:latin typeface="휴먼모음T" panose="02030504000101010101" pitchFamily="18" charset="-127"/>
                <a:ea typeface="휴먼모음T" panose="02030504000101010101" pitchFamily="18" charset="-127"/>
              </a:rPr>
              <a:t>하나님께 드려요</a:t>
            </a:r>
          </a:p>
        </p:txBody>
      </p:sp>
      <p:pic>
        <p:nvPicPr>
          <p:cNvPr id="15" name="그림 14"/>
          <p:cNvPicPr>
            <a:picLocks noChangeAspect="1"/>
          </p:cNvPicPr>
          <p:nvPr/>
        </p:nvPicPr>
        <p:blipFill rotWithShape="1">
          <a:blip r:embed="rId2"/>
          <a:srcRect l="5863" t="9187" r="13282" b="11688"/>
          <a:stretch/>
        </p:blipFill>
        <p:spPr>
          <a:xfrm>
            <a:off x="8112039" y="3103823"/>
            <a:ext cx="1788626" cy="22816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" name="하트 15"/>
          <p:cNvSpPr/>
          <p:nvPr/>
        </p:nvSpPr>
        <p:spPr>
          <a:xfrm>
            <a:off x="8786960" y="3364790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7" name="하트 16"/>
          <p:cNvSpPr/>
          <p:nvPr/>
        </p:nvSpPr>
        <p:spPr>
          <a:xfrm>
            <a:off x="9756868" y="2482642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18" name="하트 17"/>
          <p:cNvSpPr/>
          <p:nvPr/>
        </p:nvSpPr>
        <p:spPr>
          <a:xfrm>
            <a:off x="9186948" y="2932614"/>
            <a:ext cx="395151" cy="357051"/>
          </a:xfrm>
          <a:prstGeom prst="hear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83205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2730" y="2525353"/>
            <a:ext cx="5112834" cy="33777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TextBox 5"/>
          <p:cNvSpPr txBox="1"/>
          <p:nvPr/>
        </p:nvSpPr>
        <p:spPr>
          <a:xfrm>
            <a:off x="3445171" y="713930"/>
            <a:ext cx="499872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80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헌금 기도</a:t>
            </a:r>
          </a:p>
        </p:txBody>
      </p:sp>
    </p:spTree>
    <p:extLst>
      <p:ext uri="{BB962C8B-B14F-4D97-AF65-F5344CB8AC3E}">
        <p14:creationId xmlns:p14="http://schemas.microsoft.com/office/powerpoint/2010/main" val="2642476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0" y="0"/>
            <a:ext cx="12192000" cy="6858000"/>
          </a:xfrm>
          <a:prstGeom prst="roundRect">
            <a:avLst>
              <a:gd name="adj" fmla="val 885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3790678" y="2668119"/>
            <a:ext cx="49987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9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광고 </a:t>
            </a:r>
            <a:endParaRPr lang="en-US" altLang="ko-KR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5" name="하트 4"/>
          <p:cNvSpPr/>
          <p:nvPr/>
        </p:nvSpPr>
        <p:spPr>
          <a:xfrm>
            <a:off x="8534129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하트 6"/>
          <p:cNvSpPr/>
          <p:nvPr/>
        </p:nvSpPr>
        <p:spPr>
          <a:xfrm>
            <a:off x="3661683" y="3374573"/>
            <a:ext cx="510539" cy="496389"/>
          </a:xfrm>
          <a:prstGeom prst="heart">
            <a:avLst/>
          </a:prstGeom>
          <a:solidFill>
            <a:srgbClr val="FF0000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02564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312071" y="1853304"/>
            <a:ext cx="7776864" cy="264629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하늘에 계신 우리 아버지여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이름이 거룩히 여김을 받으시오며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나라가 임하시오며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뜻이 하늘에서 이루어진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땅에서도 이루어 지이다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CB502D3-5164-41DE-9834-75ED84BBE0CA}"/>
              </a:ext>
            </a:extLst>
          </p:cNvPr>
          <p:cNvSpPr txBox="1"/>
          <p:nvPr/>
        </p:nvSpPr>
        <p:spPr>
          <a:xfrm>
            <a:off x="1524000" y="707246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590366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7952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113545" y="1611320"/>
            <a:ext cx="8192827" cy="3348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오늘 우리에게 일용할 양식을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우리가 우리에게 죄 지은 자를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사하여 준 것같이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 죄를 사하여 주시옵고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76F9C21-F397-433B-B97D-C0924DBA8F65}"/>
              </a:ext>
            </a:extLst>
          </p:cNvPr>
          <p:cNvSpPr txBox="1"/>
          <p:nvPr/>
        </p:nvSpPr>
        <p:spPr>
          <a:xfrm>
            <a:off x="1524000" y="793584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53248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="" xmlns:a16="http://schemas.microsoft.com/office/drawing/2014/main" id="{E07C4EEF-1729-46A3-928D-22BCD51755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C227FD34-833F-4F8C-BA42-AD653AFC80F5}"/>
              </a:ext>
            </a:extLst>
          </p:cNvPr>
          <p:cNvSpPr txBox="1"/>
          <p:nvPr/>
        </p:nvSpPr>
        <p:spPr>
          <a:xfrm>
            <a:off x="2207568" y="1649431"/>
            <a:ext cx="7776864" cy="3559138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우리를 시험에 들게 하지 마시옵고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,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다만 악에서 구하시옵소서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나라와 권세와 영광이 아버지께</a:t>
            </a:r>
            <a:endParaRPr lang="en-US" altLang="ko-KR" sz="3600" dirty="0">
              <a:solidFill>
                <a:schemeClr val="accent6">
                  <a:lumMod val="75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  <a:p>
            <a:pPr algn="ctr" defTabSz="685571">
              <a:defRPr/>
            </a:pP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영원히 있사옵나이다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  <a:p>
            <a:pPr algn="ctr" defTabSz="685571">
              <a:defRPr/>
            </a:pP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 </a:t>
            </a:r>
            <a:r>
              <a:rPr lang="ko-KR" altLang="en-US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아멘</a:t>
            </a:r>
            <a:r>
              <a:rPr lang="en-US" altLang="ko-KR" sz="3600" dirty="0">
                <a:solidFill>
                  <a:schemeClr val="accent6">
                    <a:lumMod val="75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325E456F-D83A-46BE-ABB6-CCC35D9A038B}"/>
              </a:ext>
            </a:extLst>
          </p:cNvPr>
          <p:cNvSpPr txBox="1"/>
          <p:nvPr/>
        </p:nvSpPr>
        <p:spPr>
          <a:xfrm>
            <a:off x="1584960" y="824697"/>
            <a:ext cx="9144000" cy="1276686"/>
          </a:xfrm>
          <a:prstGeom prst="rect">
            <a:avLst/>
          </a:prstGeom>
          <a:noFill/>
        </p:spPr>
        <p:txBody>
          <a:bodyPr wrap="square" lIns="68561" tIns="34283" rIns="68561" bIns="34283" rtlCol="0" anchor="ctr" anchorCtr="0">
            <a:normAutofit/>
          </a:bodyPr>
          <a:lstStyle/>
          <a:p>
            <a:pPr algn="ctr" defTabSz="685571">
              <a:defRPr/>
            </a:pPr>
            <a:r>
              <a:rPr lang="ko-KR" altLang="en-US" sz="3525" b="1" dirty="0">
                <a:solidFill>
                  <a:schemeClr val="accent6">
                    <a:lumMod val="50000"/>
                  </a:schemeClr>
                </a:solidFill>
                <a:latin typeface="HY견고딕" panose="02030600000101010101" pitchFamily="18" charset="-127"/>
                <a:ea typeface="HY견고딕" panose="02030600000101010101" pitchFamily="18" charset="-127"/>
              </a:rPr>
              <a:t>주기도문</a:t>
            </a:r>
            <a:endParaRPr lang="en-US" altLang="ko-KR" sz="3525" b="1" dirty="0">
              <a:solidFill>
                <a:schemeClr val="accent6">
                  <a:lumMod val="50000"/>
                </a:schemeClr>
              </a:solidFill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032624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0_레이어 45.jpg" descr="2023 _0000_레이어 45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488170081"/>
      </p:ext>
    </p:extLst>
  </p:cSld>
  <p:clrMapOvr>
    <a:masterClrMapping/>
  </p:clrMapOvr>
  <p:transition spd="med"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모서리가 둥근 직사각형 3"/>
          <p:cNvSpPr/>
          <p:nvPr/>
        </p:nvSpPr>
        <p:spPr>
          <a:xfrm>
            <a:off x="58270" y="62753"/>
            <a:ext cx="12075459" cy="6795247"/>
          </a:xfrm>
          <a:prstGeom prst="roundRect">
            <a:avLst>
              <a:gd name="adj" fmla="val 0"/>
            </a:avLst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3596639" y="3909441"/>
            <a:ext cx="499872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6600" dirty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감사합니다</a:t>
            </a:r>
            <a:r>
              <a:rPr lang="en-US" altLang="ko-KR" sz="6600" dirty="0" smtClean="0"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.</a:t>
            </a:r>
          </a:p>
          <a:p>
            <a:pPr algn="ctr"/>
            <a:endParaRPr lang="ko-KR" altLang="en-US" sz="6600" dirty="0"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</p:txBody>
      </p:sp>
      <p:sp>
        <p:nvSpPr>
          <p:cNvPr id="2" name="하트 1"/>
          <p:cNvSpPr/>
          <p:nvPr/>
        </p:nvSpPr>
        <p:spPr>
          <a:xfrm>
            <a:off x="4801455" y="1099335"/>
            <a:ext cx="2589088" cy="2504879"/>
          </a:xfrm>
          <a:prstGeom prst="hear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>
              <a:solidFill>
                <a:sysClr val="windowText" lastClr="000000"/>
              </a:solidFill>
              <a:effectLst>
                <a:outerShdw blurRad="50800" dist="50800" dir="11280000" algn="ctr" rotWithShape="0">
                  <a:srgbClr val="000000">
                    <a:alpha val="67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01553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직사각형 5"/>
          <p:cNvSpPr/>
          <p:nvPr/>
        </p:nvSpPr>
        <p:spPr>
          <a:xfrm>
            <a:off x="0" y="811997"/>
            <a:ext cx="12192000" cy="53216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600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93074" y="2371310"/>
            <a:ext cx="9385558" cy="2060138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11500" b="1" dirty="0" smtClean="0">
                <a:ln w="15875" cap="rnd" cmpd="dbl">
                  <a:solidFill>
                    <a:srgbClr val="44546A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기도</a:t>
            </a:r>
            <a:endParaRPr lang="en-US" altLang="ko-KR" sz="11500" b="1" dirty="0">
              <a:ln w="15875" cap="rnd" cmpd="dbl">
                <a:solidFill>
                  <a:srgbClr val="44546A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468991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87915" y="137542"/>
            <a:ext cx="3490156" cy="1123712"/>
          </a:xfrm>
          <a:prstGeom prst="flowChartAlternateProcess">
            <a:avLst/>
          </a:prstGeom>
          <a:noFill/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6000" b="1" dirty="0" smtClean="0">
                <a:ln w="15875" cap="rnd" cmpd="dbl">
                  <a:solidFill>
                    <a:srgbClr val="0E5580">
                      <a:lumMod val="20000"/>
                      <a:lumOff val="80000"/>
                    </a:srgbClr>
                  </a:solidFill>
                  <a:prstDash val="solid"/>
                  <a:bevel/>
                </a:ln>
                <a:gradFill>
                  <a:gsLst>
                    <a:gs pos="59000">
                      <a:srgbClr val="FFFF85"/>
                    </a:gs>
                    <a:gs pos="29000">
                      <a:prstClr val="white"/>
                    </a:gs>
                  </a:gsLst>
                  <a:lin ang="6120000" scaled="1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MD둥근쉬아별" panose="02020603000101020101" pitchFamily="18" charset="-127"/>
                <a:ea typeface="MD둥근쉬아별" panose="02020603000101020101" pitchFamily="18" charset="-127"/>
              </a:rPr>
              <a:t>말씀암송</a:t>
            </a:r>
            <a:endParaRPr lang="en-US" altLang="ko-KR" sz="6000" b="1" dirty="0" smtClean="0">
              <a:ln w="15875" cap="rnd" cmpd="dbl">
                <a:solidFill>
                  <a:srgbClr val="0E5580">
                    <a:lumMod val="20000"/>
                    <a:lumOff val="80000"/>
                  </a:srgbClr>
                </a:solidFill>
                <a:prstDash val="solid"/>
                <a:bevel/>
              </a:ln>
              <a:gradFill>
                <a:gsLst>
                  <a:gs pos="59000">
                    <a:srgbClr val="FFFF85"/>
                  </a:gs>
                  <a:gs pos="29000">
                    <a:prstClr val="white"/>
                  </a:gs>
                </a:gsLst>
                <a:lin ang="6120000" scaled="1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MD둥근쉬아별" panose="02020603000101020101" pitchFamily="18" charset="-127"/>
              <a:ea typeface="MD둥근쉬아별" panose="0202060300010102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78890" y="1283515"/>
            <a:ext cx="10116993" cy="5141833"/>
          </a:xfrm>
          <a:prstGeom prst="flowChartAlternateProcess">
            <a:avLst/>
          </a:prstGeom>
          <a:solidFill>
            <a:schemeClr val="bg1"/>
          </a:solidFill>
          <a:ln w="76200"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 anchor="ctr" anchorCtr="0">
            <a:spAutoFit/>
            <a:scene3d>
              <a:camera prst="orthographicFront"/>
              <a:lightRig rig="threePt" dir="t"/>
            </a:scene3d>
            <a:sp3d extrusionH="76200" contourW="6350" prstMaterial="metal">
              <a:bevelT w="0" h="19050"/>
              <a:contourClr>
                <a:srgbClr val="0000CC"/>
              </a:contourClr>
            </a:sp3d>
          </a:bodyPr>
          <a:lstStyle/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자녀들아 주 안에서 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너희 부모에게 순종하라 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ko-KR" altLang="en-US" sz="72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rgbClr val="FFFF8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이것이 옳으니라</a:t>
            </a:r>
            <a:endParaRPr lang="en-US" altLang="ko-KR" sz="7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rgbClr val="FFFF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endParaRPr lang="en-US" altLang="ko-KR" sz="3200" b="1" dirty="0" smtClean="0">
              <a:ln w="15875" cap="rnd" cmpd="dbl">
                <a:solidFill>
                  <a:schemeClr val="bg2">
                    <a:lumMod val="20000"/>
                    <a:lumOff val="80000"/>
                  </a:schemeClr>
                </a:solidFill>
                <a:prstDash val="solid"/>
                <a:beve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stA="0" endPos="2000" dist="279400" dir="5400000" sy="-100000" algn="bl" rotWithShape="0"/>
              </a:effectLst>
              <a:latin typeface="210 러블리베이비 R" panose="02020603020101020101" pitchFamily="18" charset="-127"/>
              <a:ea typeface="210 러블리베이비 R" panose="02020603020101020101" pitchFamily="18" charset="-127"/>
            </a:endParaRPr>
          </a:p>
          <a:p>
            <a:pPr algn="ctr"/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 </a:t>
            </a:r>
            <a:r>
              <a:rPr lang="ko-KR" altLang="en-US" sz="4800" b="1" dirty="0" err="1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에베소서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6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장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1</a:t>
            </a:r>
            <a:r>
              <a:rPr lang="ko-KR" altLang="en-US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절 </a:t>
            </a:r>
            <a:r>
              <a:rPr lang="en-US" altLang="ko-KR" sz="4800" b="1" dirty="0" smtClean="0">
                <a:ln w="15875" cap="rnd" cmpd="dbl">
                  <a:solidFill>
                    <a:schemeClr val="bg2">
                      <a:lumMod val="20000"/>
                      <a:lumOff val="80000"/>
                    </a:schemeClr>
                  </a:solidFill>
                  <a:prstDash val="solid"/>
                  <a:beve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stA="0" endPos="2000" dist="279400" dir="5400000" sy="-100000" algn="bl" rotWithShape="0"/>
                </a:effectLst>
                <a:latin typeface="210 러블리베이비 R" panose="02020603020101020101" pitchFamily="18" charset="-127"/>
                <a:ea typeface="210 러블리베이비 R" panose="02020603020101020101" pitchFamily="18" charset="-127"/>
              </a:rPr>
              <a:t>-</a:t>
            </a:r>
          </a:p>
        </p:txBody>
      </p:sp>
    </p:spTree>
    <p:extLst>
      <p:ext uri="{BB962C8B-B14F-4D97-AF65-F5344CB8AC3E}">
        <p14:creationId xmlns:p14="http://schemas.microsoft.com/office/powerpoint/2010/main" val="342018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2023 _0004_레이어 41.jpg" descr="2023 _0004_레이어 4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205789309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" name="2023 _0003_레이어 42.jpg" descr="2023 _0003_레이어 42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4213604367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" name="2023 _0002_레이어 43.jpg" descr="2023 _0002_레이어 4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3105646266"/>
      </p:ext>
    </p:extLst>
  </p:cSld>
  <p:clrMapOvr>
    <a:masterClrMapping/>
  </p:clrMapOvr>
  <p:transition spd="med"/>
</p:sld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7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11.xml><?xml version="1.0" encoding="utf-8"?>
<a:theme xmlns:a="http://schemas.openxmlformats.org/drawingml/2006/main" name="슬라이스">
  <a:themeElements>
    <a:clrScheme name="슬라이스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12.xml><?xml version="1.0" encoding="utf-8"?>
<a:theme xmlns:a="http://schemas.openxmlformats.org/drawingml/2006/main" name="3_슬라이스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13.xml><?xml version="1.0" encoding="utf-8"?>
<a:theme xmlns:a="http://schemas.openxmlformats.org/drawingml/2006/main" name="1_슬라이스">
  <a:themeElements>
    <a:clrScheme name="슬라이스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슬라이스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슬라이스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ppt/theme/theme14.xml><?xml version="1.0" encoding="utf-8"?>
<a:theme xmlns:a="http://schemas.openxmlformats.org/drawingml/2006/main" name="1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_HDOfficeLightV0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7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디자인 사용자 지정">
  <a:themeElements>
    <a:clrScheme name="사용자 지정 2">
      <a:dk1>
        <a:sysClr val="windowText" lastClr="000000"/>
      </a:dk1>
      <a:lt1>
        <a:sysClr val="window" lastClr="FFFFFF"/>
      </a:lt1>
      <a:dk2>
        <a:srgbClr val="FF0000"/>
      </a:dk2>
      <a:lt2>
        <a:srgbClr val="FF6566"/>
      </a:lt2>
      <a:accent1>
        <a:srgbClr val="FCC378"/>
      </a:accent1>
      <a:accent2>
        <a:srgbClr val="FA9C1F"/>
      </a:accent2>
      <a:accent3>
        <a:srgbClr val="D9BB55"/>
      </a:accent3>
      <a:accent4>
        <a:srgbClr val="829551"/>
      </a:accent4>
      <a:accent5>
        <a:srgbClr val="58A28B"/>
      </a:accent5>
      <a:accent6>
        <a:srgbClr val="426480"/>
      </a:accent6>
      <a:hlink>
        <a:srgbClr val="460402"/>
      </a:hlink>
      <a:folHlink>
        <a:srgbClr val="991111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디자인 사용자 지정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6.xml><?xml version="1.0" encoding="utf-8"?>
<a:theme xmlns:a="http://schemas.openxmlformats.org/drawingml/2006/main" name="3_이온">
  <a:themeElements>
    <a:clrScheme name="사용자 지정 5">
      <a:dk1>
        <a:srgbClr val="FFFFFF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EDFBD6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A207AED3-9ABC-4A18-9978-A59B65688B15}"/>
    </a:ext>
  </a:extLst>
</a:theme>
</file>

<file path=ppt/theme/theme7.xml><?xml version="1.0" encoding="utf-8"?>
<a:theme xmlns:a="http://schemas.openxmlformats.org/drawingml/2006/main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8.xml><?xml version="1.0" encoding="utf-8"?>
<a:theme xmlns:a="http://schemas.openxmlformats.org/drawingml/2006/main" name="이온">
  <a:themeElements>
    <a:clrScheme name="이온">
      <a:dk1>
        <a:sysClr val="windowText" lastClr="000000"/>
      </a:dk1>
      <a:lt1>
        <a:sysClr val="window" lastClr="FFFFFF"/>
      </a:lt1>
      <a:dk2>
        <a:srgbClr val="0E5580"/>
      </a:dk2>
      <a:lt2>
        <a:srgbClr val="EBEBEB"/>
      </a:lt2>
      <a:accent1>
        <a:srgbClr val="ACD433"/>
      </a:accent1>
      <a:accent2>
        <a:srgbClr val="E6C133"/>
      </a:accent2>
      <a:accent3>
        <a:srgbClr val="EF7A24"/>
      </a:accent3>
      <a:accent4>
        <a:srgbClr val="5AA0F5"/>
      </a:accent4>
      <a:accent5>
        <a:srgbClr val="75CEEC"/>
      </a:accent5>
      <a:accent6>
        <a:srgbClr val="65D6A0"/>
      </a:accent6>
      <a:hlink>
        <a:srgbClr val="C4E46E"/>
      </a:hlink>
      <a:folHlink>
        <a:srgbClr val="BDE0FB"/>
      </a:folHlink>
    </a:clrScheme>
    <a:fontScheme name="이온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이온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2000"/>
                <a:hueMod val="96000"/>
                <a:satMod val="128000"/>
                <a:lumMod val="114000"/>
              </a:schemeClr>
            </a:gs>
            <a:gs pos="100000">
              <a:schemeClr val="phClr">
                <a:shade val="62000"/>
                <a:hueMod val="100000"/>
                <a:satMod val="13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2000"/>
                <a:hueMod val="108000"/>
                <a:satMod val="164000"/>
                <a:lumMod val="69000"/>
              </a:schemeClr>
              <a:schemeClr val="phClr">
                <a:tint val="96000"/>
                <a:hueMod val="90000"/>
                <a:satMod val="130000"/>
                <a:lumMod val="13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BACC050B-8757-4460-95D8-E37B46A6B421}"/>
    </a:ext>
  </a:extLst>
</a:theme>
</file>

<file path=ppt/theme/theme9.xml><?xml version="1.0" encoding="utf-8"?>
<a:theme xmlns:a="http://schemas.openxmlformats.org/drawingml/2006/main" name="26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TM02892315[[fn=줄기]]</Template>
  <TotalTime>7032</TotalTime>
  <Words>374</Words>
  <Application>Microsoft Office PowerPoint</Application>
  <PresentationFormat>와이드스크린</PresentationFormat>
  <Paragraphs>124</Paragraphs>
  <Slides>40</Slides>
  <Notes>12</Notes>
  <HiddenSlides>0</HiddenSlides>
  <MMClips>0</MMClips>
  <ScaleCrop>false</ScaleCrop>
  <HeadingPairs>
    <vt:vector size="6" baseType="variant">
      <vt:variant>
        <vt:lpstr>사용한 글꼴</vt:lpstr>
      </vt:variant>
      <vt:variant>
        <vt:i4>16</vt:i4>
      </vt:variant>
      <vt:variant>
        <vt:lpstr>테마</vt:lpstr>
      </vt:variant>
      <vt:variant>
        <vt:i4>16</vt:i4>
      </vt:variant>
      <vt:variant>
        <vt:lpstr>슬라이드 제목</vt:lpstr>
      </vt:variant>
      <vt:variant>
        <vt:i4>40</vt:i4>
      </vt:variant>
    </vt:vector>
  </HeadingPairs>
  <TitlesOfParts>
    <vt:vector size="72" baseType="lpstr">
      <vt:lpstr>210 러블리베이비 R</vt:lpstr>
      <vt:lpstr>210 하얀분필 B</vt:lpstr>
      <vt:lpstr>Helvetica Neue</vt:lpstr>
      <vt:lpstr>Helvetica Neue Medium</vt:lpstr>
      <vt:lpstr>HY견고딕</vt:lpstr>
      <vt:lpstr>HY중고딕</vt:lpstr>
      <vt:lpstr>HY헤드라인M</vt:lpstr>
      <vt:lpstr>MD둥근쉬아별</vt:lpstr>
      <vt:lpstr>맑은 고딕</vt:lpstr>
      <vt:lpstr>휴먼모음T</vt:lpstr>
      <vt:lpstr>Arial</vt:lpstr>
      <vt:lpstr>Calibri</vt:lpstr>
      <vt:lpstr>Calibri Light</vt:lpstr>
      <vt:lpstr>Century Gothic</vt:lpstr>
      <vt:lpstr>Wingdings 2</vt:lpstr>
      <vt:lpstr>Wingdings 3</vt:lpstr>
      <vt:lpstr>HDOfficeLightV0</vt:lpstr>
      <vt:lpstr>디자인 사용자 지정</vt:lpstr>
      <vt:lpstr>1_디자인 사용자 지정</vt:lpstr>
      <vt:lpstr>2_디자인 사용자 지정</vt:lpstr>
      <vt:lpstr>1_이온</vt:lpstr>
      <vt:lpstr>3_이온</vt:lpstr>
      <vt:lpstr>21_BasicWhite</vt:lpstr>
      <vt:lpstr>이온</vt:lpstr>
      <vt:lpstr>26_BasicWhite</vt:lpstr>
      <vt:lpstr>27_BasicWhite</vt:lpstr>
      <vt:lpstr>슬라이스</vt:lpstr>
      <vt:lpstr>3_슬라이스</vt:lpstr>
      <vt:lpstr>1_슬라이스</vt:lpstr>
      <vt:lpstr>1_HDOfficeLightV0</vt:lpstr>
      <vt:lpstr>2_HDOfficeLightV0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예수님 만나고 싶어요</vt:lpstr>
      <vt:lpstr>PowerPoint 프레젠테이션</vt:lpstr>
      <vt:lpstr>PowerPoint 프레젠테이션</vt:lpstr>
      <vt:lpstr>PowerPoint 프레젠테이션</vt:lpstr>
      <vt:lpstr>PowerPoint 프레젠테이션</vt:lpstr>
      <vt:lpstr>기쁘게 받아주세요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techo@nate.com</dc:creator>
  <cp:lastModifiedBy>techo@nate.com</cp:lastModifiedBy>
  <cp:revision>1258</cp:revision>
  <dcterms:created xsi:type="dcterms:W3CDTF">2021-01-04T13:13:52Z</dcterms:created>
  <dcterms:modified xsi:type="dcterms:W3CDTF">2023-08-12T09:30:33Z</dcterms:modified>
</cp:coreProperties>
</file>