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299" r:id="rId5"/>
    <p:sldMasterId id="2147486317" r:id="rId6"/>
    <p:sldMasterId id="2147486335" r:id="rId7"/>
  </p:sldMasterIdLst>
  <p:notesMasterIdLst>
    <p:notesMasterId r:id="rId53"/>
  </p:notesMasterIdLst>
  <p:sldIdLst>
    <p:sldId id="279" r:id="rId8"/>
    <p:sldId id="510" r:id="rId9"/>
    <p:sldId id="511" r:id="rId10"/>
    <p:sldId id="473" r:id="rId11"/>
    <p:sldId id="470" r:id="rId12"/>
    <p:sldId id="479" r:id="rId13"/>
    <p:sldId id="471" r:id="rId14"/>
    <p:sldId id="480" r:id="rId15"/>
    <p:sldId id="519" r:id="rId16"/>
    <p:sldId id="520" r:id="rId17"/>
    <p:sldId id="525" r:id="rId18"/>
    <p:sldId id="526" r:id="rId19"/>
    <p:sldId id="527" r:id="rId20"/>
    <p:sldId id="528" r:id="rId21"/>
    <p:sldId id="529" r:id="rId22"/>
    <p:sldId id="530" r:id="rId23"/>
    <p:sldId id="531" r:id="rId24"/>
    <p:sldId id="522" r:id="rId25"/>
    <p:sldId id="523" r:id="rId26"/>
    <p:sldId id="524" r:id="rId27"/>
    <p:sldId id="532" r:id="rId28"/>
    <p:sldId id="393" r:id="rId29"/>
    <p:sldId id="417" r:id="rId30"/>
    <p:sldId id="418" r:id="rId31"/>
    <p:sldId id="419" r:id="rId32"/>
    <p:sldId id="420" r:id="rId33"/>
    <p:sldId id="413" r:id="rId34"/>
    <p:sldId id="414" r:id="rId35"/>
    <p:sldId id="415" r:id="rId36"/>
    <p:sldId id="416" r:id="rId37"/>
    <p:sldId id="359" r:id="rId38"/>
    <p:sldId id="421" r:id="rId39"/>
    <p:sldId id="422" r:id="rId40"/>
    <p:sldId id="423" r:id="rId41"/>
    <p:sldId id="533" r:id="rId42"/>
    <p:sldId id="394" r:id="rId43"/>
    <p:sldId id="332" r:id="rId44"/>
    <p:sldId id="333" r:id="rId45"/>
    <p:sldId id="334" r:id="rId46"/>
    <p:sldId id="335" r:id="rId47"/>
    <p:sldId id="338" r:id="rId48"/>
    <p:sldId id="329" r:id="rId49"/>
    <p:sldId id="330" r:id="rId50"/>
    <p:sldId id="331" r:id="rId51"/>
    <p:sldId id="336" r:id="rId5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00CC"/>
    <a:srgbClr val="ED4D05"/>
    <a:srgbClr val="404040"/>
    <a:srgbClr val="FF0000"/>
    <a:srgbClr val="C54646"/>
    <a:srgbClr val="FF51CC"/>
    <a:srgbClr val="8B15CD"/>
    <a:srgbClr val="4679C5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94700" autoAdjust="0"/>
  </p:normalViewPr>
  <p:slideViewPr>
    <p:cSldViewPr snapToGrid="0">
      <p:cViewPr>
        <p:scale>
          <a:sx n="66" d="100"/>
          <a:sy n="66" d="100"/>
        </p:scale>
        <p:origin x="1686" y="10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632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8082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18032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48957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346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96129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714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7779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8581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1384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9629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9013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3267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2439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70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0803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0756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9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172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232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153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63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753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72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8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91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29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30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1"/>
            <a:ext cx="800139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9374" y="3765449"/>
            <a:ext cx="7266495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2200" dirty="0">
                <a:solidFill>
                  <a:srgbClr val="ACD433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12200" dirty="0">
                <a:solidFill>
                  <a:srgbClr val="ACD433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44484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37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40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47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10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004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3A14C-BFE2-48B4-A21A-FD0DE11D68E6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8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D170FF-721B-462C-AED6-459E6C51777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243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755A6-1AE8-4C43-A908-F377F4B5CF3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284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1129E1-9343-4D71-AF25-08E193867FCA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8869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7496B-BA97-49AE-A85D-C0C817AC255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032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914A4-8A55-4FF5-B0FC-8F241A2AAB0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752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E090A-B81D-4335-B074-8C1397B80987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129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F88256-FD52-4710-A841-5480DB4A834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95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2F26DE-107D-4D5F-A35F-8C3011A09D3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166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836C0-6988-4C66-818F-76AFE114D8F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151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9E1DC-1293-4A0D-94E5-A63FBA0D8BA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8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chemeClr val="accent6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43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chemeClr val="accent6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43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chemeClr val="accent6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43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1000">
              <a:schemeClr val="accent6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43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2022-03-26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4823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00" r:id="rId1"/>
    <p:sldLayoutId id="2147486301" r:id="rId2"/>
    <p:sldLayoutId id="2147486302" r:id="rId3"/>
    <p:sldLayoutId id="2147486303" r:id="rId4"/>
    <p:sldLayoutId id="2147486304" r:id="rId5"/>
    <p:sldLayoutId id="2147486305" r:id="rId6"/>
    <p:sldLayoutId id="2147486306" r:id="rId7"/>
    <p:sldLayoutId id="2147486307" r:id="rId8"/>
    <p:sldLayoutId id="2147486308" r:id="rId9"/>
    <p:sldLayoutId id="2147486309" r:id="rId10"/>
    <p:sldLayoutId id="2147486310" r:id="rId11"/>
    <p:sldLayoutId id="2147486311" r:id="rId12"/>
    <p:sldLayoutId id="2147486312" r:id="rId13"/>
    <p:sldLayoutId id="2147486313" r:id="rId14"/>
    <p:sldLayoutId id="2147486314" r:id="rId15"/>
    <p:sldLayoutId id="2147486315" r:id="rId16"/>
    <p:sldLayoutId id="214748631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2022-03-26</a:t>
            </a:fld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780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18" r:id="rId1"/>
    <p:sldLayoutId id="2147486319" r:id="rId2"/>
    <p:sldLayoutId id="2147486320" r:id="rId3"/>
    <p:sldLayoutId id="2147486321" r:id="rId4"/>
    <p:sldLayoutId id="2147486322" r:id="rId5"/>
    <p:sldLayoutId id="2147486323" r:id="rId6"/>
    <p:sldLayoutId id="2147486324" r:id="rId7"/>
    <p:sldLayoutId id="2147486325" r:id="rId8"/>
    <p:sldLayoutId id="2147486326" r:id="rId9"/>
    <p:sldLayoutId id="2147486327" r:id="rId10"/>
    <p:sldLayoutId id="2147486328" r:id="rId11"/>
    <p:sldLayoutId id="2147486329" r:id="rId12"/>
    <p:sldLayoutId id="2147486330" r:id="rId13"/>
    <p:sldLayoutId id="2147486331" r:id="rId14"/>
    <p:sldLayoutId id="2147486332" r:id="rId15"/>
    <p:sldLayoutId id="2147486333" r:id="rId16"/>
    <p:sldLayoutId id="2147486334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804E2E-125E-4A05-A2AA-6E742EFEF595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2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6" r:id="rId1"/>
    <p:sldLayoutId id="2147486337" r:id="rId2"/>
    <p:sldLayoutId id="2147486338" r:id="rId3"/>
    <p:sldLayoutId id="2147486339" r:id="rId4"/>
    <p:sldLayoutId id="2147486340" r:id="rId5"/>
    <p:sldLayoutId id="2147486341" r:id="rId6"/>
    <p:sldLayoutId id="2147486342" r:id="rId7"/>
    <p:sldLayoutId id="2147486343" r:id="rId8"/>
    <p:sldLayoutId id="2147486344" r:id="rId9"/>
    <p:sldLayoutId id="2147486345" r:id="rId10"/>
    <p:sldLayoutId id="214748634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30279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4735838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311" y="1936071"/>
            <a:ext cx="6612366" cy="2060138"/>
          </a:xfrm>
          <a:prstGeom prst="flowChartAlternateProcess">
            <a:avLst/>
          </a:prstGeom>
          <a:noFill/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1"/>
            <a:ext cx="9103659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468314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콩콩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쿵쿵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나의 맘에 오셔서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나와 함께 하시죠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1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9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8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7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 더 깨닫게 해주세요 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556" y="1789445"/>
            <a:ext cx="2746443" cy="37486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53401">
            <a:off x="8517618" y="1498954"/>
            <a:ext cx="1495177" cy="1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052F61"/>
              </a:buClr>
              <a:buFont typeface="Wingdings 3" charset="2"/>
              <a:buNone/>
            </a:pPr>
            <a:endParaRPr lang="en-US" altLang="ko-KR" sz="10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큰 사랑 갚을 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은혜로 따뜻하게 품게 해주세요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101" y="671335"/>
            <a:ext cx="2046326" cy="279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안에서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어울려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4185" y="3788604"/>
            <a:ext cx="1919128" cy="261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서로서로 볼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때마다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하늘 소망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있게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있게 해주세요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844" y="3789253"/>
            <a:ext cx="2067524" cy="282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1376" y="0"/>
            <a:ext cx="12129247" cy="6858001"/>
          </a:xfrm>
          <a:prstGeom prst="roundRect">
            <a:avLst>
              <a:gd name="adj" fmla="val 1373"/>
            </a:avLst>
          </a:prstGeom>
          <a:solidFill>
            <a:srgbClr val="00B05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-145143" y="0"/>
            <a:ext cx="12337143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84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93388" cy="652486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6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7095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38636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err="1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-9590" y="1649376"/>
            <a:ext cx="12335436" cy="490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좋아하나님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말씀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17519" y="1753111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6330" y="307163"/>
            <a:ext cx="11330153" cy="6463864"/>
          </a:xfrm>
          <a:prstGeom prst="horizontalScroll">
            <a:avLst>
              <a:gd name="adj" fmla="val 5833"/>
            </a:avLst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“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너희는 너희가 하나님의 성전인 것과 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성령이 </a:t>
            </a:r>
            <a:endParaRPr lang="en-US" altLang="ko-KR" sz="5400" dirty="0" smtClean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5400" dirty="0" err="1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너희안에</a:t>
            </a: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계시는 것을 알지 못하느냐</a:t>
            </a:r>
            <a:r>
              <a:rPr lang="en-US" altLang="ko-KR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4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err="1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고린도전서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16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89129" y="706556"/>
            <a:ext cx="4268702" cy="11839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보혜사</a:t>
            </a:r>
            <a:r>
              <a:rPr lang="ko-KR" altLang="en-US" sz="54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성령님</a:t>
            </a:r>
            <a:endParaRPr lang="ko-KR" altLang="en-US" sz="54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-1" y="1326658"/>
            <a:ext cx="12192001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None/>
            </a:pPr>
            <a:r>
              <a:rPr lang="ko-KR" altLang="en-US" sz="7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 우리에게 약속하셨네</a:t>
            </a:r>
          </a:p>
          <a:p>
            <a:pPr marL="400050" lvl="1" indent="0">
              <a:buNone/>
            </a:pPr>
            <a:r>
              <a:rPr lang="ko-KR" altLang="en-US" sz="7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결코 홀로 두지 않으리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353" y="-541488"/>
            <a:ext cx="2571275" cy="373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79011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None/>
            </a:pPr>
            <a:endParaRPr lang="en-US" altLang="ko-KR" sz="1000" dirty="0" smtClean="0">
              <a:solidFill>
                <a:schemeClr val="bg1">
                  <a:lumMod val="50000"/>
                  <a:lumOff val="50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7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보혜사</a:t>
            </a:r>
            <a:r>
              <a:rPr lang="ko-KR" altLang="en-US" sz="72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곧 아버지께서 </a:t>
            </a:r>
            <a:r>
              <a:rPr lang="ko-KR" altLang="en-US" sz="7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72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None/>
            </a:pPr>
            <a:r>
              <a:rPr lang="ko-KR" altLang="en-US" sz="7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 </a:t>
            </a:r>
            <a:r>
              <a:rPr lang="ko-KR" altLang="en-US" sz="72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이름으로 보내실 </a:t>
            </a:r>
            <a:r>
              <a:rPr lang="ko-KR" altLang="en-US" sz="7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성령</a:t>
            </a:r>
            <a:endParaRPr lang="ko-KR" altLang="en-US" sz="7200" dirty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6624" y="1179011"/>
            <a:ext cx="256663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None/>
            </a:pPr>
            <a:r>
              <a:rPr lang="ko-KR" altLang="en-US" sz="72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그가 너희에게 가르치고 </a:t>
            </a:r>
          </a:p>
          <a:p>
            <a:pPr marL="400050" lvl="1" indent="0">
              <a:buNone/>
            </a:pPr>
            <a:r>
              <a:rPr lang="ko-KR" altLang="en-US" sz="72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내가 너희에게 말한 </a:t>
            </a:r>
          </a:p>
          <a:p>
            <a:pPr marL="400050" lvl="1" indent="0">
              <a:buNone/>
            </a:pPr>
            <a:r>
              <a:rPr lang="ko-KR" altLang="en-US" sz="72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모든 것을 생각나게 하리라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6567" y="1189522"/>
            <a:ext cx="256663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None/>
            </a:pPr>
            <a:r>
              <a:rPr lang="ko-KR" altLang="en-US" sz="7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영원토록 너의 곁에서 </a:t>
            </a:r>
          </a:p>
          <a:p>
            <a:pPr marL="400050" lvl="1" indent="0">
              <a:buNone/>
            </a:pPr>
            <a:r>
              <a:rPr lang="ko-KR" altLang="en-US" sz="7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너를 도우실 </a:t>
            </a:r>
            <a:r>
              <a:rPr lang="ko-KR" altLang="en-US" sz="70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보혜사</a:t>
            </a:r>
            <a:r>
              <a:rPr lang="ko-KR" altLang="en-US" sz="7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000" dirty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성령님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362" y="1179011"/>
            <a:ext cx="2566638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971800" y="2"/>
            <a:ext cx="9157447" cy="6858000"/>
          </a:xfrm>
          <a:prstGeom prst="rect">
            <a:avLst/>
          </a:prstGeom>
          <a:solidFill>
            <a:srgbClr val="0000CC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595813" y="234157"/>
            <a:ext cx="5972174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콩콩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성령님이 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내 마음에 쿵쿵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endParaRPr lang="en-US" altLang="ko-KR" sz="2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예쁜 마음 활짝</a:t>
            </a:r>
            <a:endParaRPr lang="en-US" altLang="ko-KR" sz="54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  <a:p>
            <a:pPr>
              <a:lnSpc>
                <a:spcPct val="90000"/>
              </a:lnSpc>
              <a:defRPr/>
            </a:pPr>
            <a:r>
              <a:rPr lang="ko-KR" altLang="en-US" sz="5400" dirty="0">
                <a:solidFill>
                  <a:prstClr val="white"/>
                </a:solidFill>
                <a:latin typeface="-굴렁쇠M" pitchFamily="18" charset="-127"/>
                <a:ea typeface="-굴렁쇠M" pitchFamily="18" charset="-127"/>
              </a:rPr>
              <a:t>문을 열어요</a:t>
            </a:r>
            <a:endParaRPr lang="en-US" altLang="ko-KR" sz="5500" dirty="0">
              <a:solidFill>
                <a:prstClr val="white"/>
              </a:solidFill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971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슬라이스">
  <a:themeElements>
    <a:clrScheme name="슬라이스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6.xml><?xml version="1.0" encoding="utf-8"?>
<a:theme xmlns:a="http://schemas.openxmlformats.org/drawingml/2006/main" name="이온">
  <a:themeElements>
    <a:clrScheme name="이온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이온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이온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7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3317</TotalTime>
  <Words>428</Words>
  <Application>Microsoft Office PowerPoint</Application>
  <PresentationFormat>와이드스크린</PresentationFormat>
  <Paragraphs>163</Paragraphs>
  <Slides>45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45</vt:i4>
      </vt:variant>
    </vt:vector>
  </HeadingPairs>
  <TitlesOfParts>
    <vt:vector size="68" baseType="lpstr">
      <vt:lpstr>Asia유치원B</vt:lpstr>
      <vt:lpstr>FB바이올렛M</vt:lpstr>
      <vt:lpstr>HY견고딕</vt:lpstr>
      <vt:lpstr>HY중고딕</vt:lpstr>
      <vt:lpstr>HY헤드라인M</vt:lpstr>
      <vt:lpstr>-굴렁쇠M</vt:lpstr>
      <vt:lpstr>굴림</vt:lpstr>
      <vt:lpstr>맑은 고딕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슬라이스</vt:lpstr>
      <vt:lpstr>이온</vt:lpstr>
      <vt:lpstr>기본 디자인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619</cp:revision>
  <dcterms:created xsi:type="dcterms:W3CDTF">2021-01-04T13:13:52Z</dcterms:created>
  <dcterms:modified xsi:type="dcterms:W3CDTF">2022-03-26T10:19:13Z</dcterms:modified>
</cp:coreProperties>
</file>