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125" r:id="rId2"/>
  </p:sldMasterIdLst>
  <p:sldIdLst>
    <p:sldId id="256" r:id="rId3"/>
    <p:sldId id="258" r:id="rId4"/>
    <p:sldId id="265" r:id="rId5"/>
    <p:sldId id="259" r:id="rId6"/>
    <p:sldId id="273" r:id="rId7"/>
    <p:sldId id="277" r:id="rId8"/>
    <p:sldId id="278" r:id="rId9"/>
    <p:sldId id="275" r:id="rId10"/>
    <p:sldId id="276" r:id="rId11"/>
    <p:sldId id="260" r:id="rId12"/>
    <p:sldId id="266" r:id="rId13"/>
    <p:sldId id="261" r:id="rId14"/>
    <p:sldId id="268" r:id="rId15"/>
    <p:sldId id="270" r:id="rId16"/>
    <p:sldId id="262" r:id="rId17"/>
    <p:sldId id="267" r:id="rId18"/>
    <p:sldId id="264" r:id="rId19"/>
    <p:sldId id="279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42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42593"/>
            <a:ext cx="10414000" cy="51195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02327"/>
            <a:ext cx="10414000" cy="47327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3" y="1154544"/>
            <a:ext cx="11422111" cy="53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3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83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0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80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825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942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20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1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18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73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32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5419" y="2244439"/>
            <a:ext cx="6742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2021</a:t>
            </a:r>
            <a:r>
              <a:rPr lang="ko-KR" altLang="en-US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r>
              <a:rPr lang="en-US" altLang="ko-KR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9</a:t>
            </a:r>
            <a:r>
              <a:rPr lang="ko-KR" altLang="en-US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  </a:t>
            </a:r>
            <a:endParaRPr lang="en-US" altLang="ko-KR" sz="54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b="1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유치부예배</a:t>
            </a:r>
            <a:r>
              <a:rPr lang="ko-KR" altLang="en-US" sz="5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</a:t>
            </a:r>
            <a:endParaRPr lang="ko-KR" altLang="en-US" sz="5400" b="1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8569" y="1508221"/>
            <a:ext cx="10414000" cy="473271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 날 어둠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 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빛을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둘째 날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푸른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셋째 날은 풀과 채소 맛있는 과일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9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1089" y="1817699"/>
            <a:ext cx="10414000" cy="36646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하나님이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해와 달과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다섯째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새들과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주시고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여섯째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하나님이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우리에게 부탁하셨네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12699948" y="3568606"/>
            <a:ext cx="2474738" cy="22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8" y="1200263"/>
            <a:ext cx="11615402" cy="54116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84088" y="1456238"/>
            <a:ext cx="9444872" cy="53277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</a:t>
            </a: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 모든 만물을 </a:t>
            </a: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말씀으로 </a:t>
            </a: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만물보고 기뻐하네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모든 만물을 하나님 위하여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찬양하게 만드셨네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4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8" y="1200263"/>
            <a:ext cx="11615402" cy="54116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085" y="1645383"/>
            <a:ext cx="6958306" cy="45464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</a:t>
            </a: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높여서 하나님 찬양해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만물이 주 찬양해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 </a:t>
            </a: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만물을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말씀으로 만드시고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만물보고 </a:t>
            </a: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기뻐하네</a:t>
            </a:r>
            <a:endParaRPr lang="ko-KR" altLang="en-US" sz="16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16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8" y="1200263"/>
            <a:ext cx="11615402" cy="54116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8000" y="1587578"/>
            <a:ext cx="10414000" cy="473271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만물을 하나님 위하여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찬양하게 만드셨네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높여서 하나님 찬양해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4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만물이 주 </a:t>
            </a:r>
            <a:r>
              <a:rPr lang="ko-KR" altLang="en-US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r>
              <a:rPr lang="en-US" altLang="ko-KR" sz="14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40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140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반복 </a:t>
            </a:r>
          </a:p>
          <a:p>
            <a:pPr marL="0" indent="0">
              <a:buNone/>
            </a:pPr>
            <a:endParaRPr lang="ko-KR" altLang="en-US" sz="16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16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177403"/>
            <a:ext cx="11355977" cy="53017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64641" y="1901626"/>
            <a:ext cx="7762239" cy="37937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 하늘아 파란바다야 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날으는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새야 헤엄치는 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물고기야 하나님을 찬양해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177403"/>
            <a:ext cx="11355977" cy="53017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08778" y="1712214"/>
            <a:ext cx="10414000" cy="47327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 세상에 생명주신 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창조주 하나님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나에 입술에 나의 마음이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찬양해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7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69357" y="1712214"/>
            <a:ext cx="10414000" cy="4732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사랑하는 내 마을 </a:t>
            </a: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찬양해요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하나님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하나님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생각 </a:t>
            </a: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나의고백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모두 드리니</a:t>
            </a:r>
            <a:endParaRPr lang="en-US" altLang="ko-KR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</a:t>
            </a:r>
            <a:r>
              <a:rPr lang="en-US" altLang="ko-KR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찬양을 받아주세요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11620" y="1712214"/>
            <a:ext cx="10414000" cy="4732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사랑하는 내 마음 </a:t>
            </a: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예배해요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예수님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예수님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사랑 나의 마음 모두 드리니</a:t>
            </a:r>
            <a:endParaRPr lang="en-US" altLang="ko-KR" sz="35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예배를 받아 주세요</a:t>
            </a:r>
            <a:endParaRPr lang="ko-KR" altLang="en-US" sz="35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9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싶어요ㅁ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5280" y="1712214"/>
            <a:ext cx="7398326" cy="473271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나의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오셔서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모든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죄를 용서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꼭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  <a:r>
              <a:rPr lang="ko-KR" altLang="en-US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11620" y="1638849"/>
            <a:ext cx="10414000" cy="47327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나의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오셔서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모든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죄를 용서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꼭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  <a:b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35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꼭 </a:t>
            </a:r>
            <a:r>
              <a:rPr lang="ko-KR" altLang="en-US" sz="35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말씀암송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76997" y="1619261"/>
            <a:ext cx="10414000" cy="169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4100" dirty="0" smtClean="0">
                <a:solidFill>
                  <a:schemeClr val="bg1"/>
                </a:solidFill>
              </a:rPr>
              <a:t> </a:t>
            </a:r>
            <a:r>
              <a:rPr lang="ko-KR" altLang="en-US" sz="5400" b="1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 하시니라</a:t>
            </a:r>
            <a:endParaRPr lang="en-US" altLang="ko-KR" sz="4100" b="1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</a:t>
            </a: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창세기 </a:t>
            </a: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</a:t>
            </a: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</a:t>
            </a: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71" y="3379712"/>
            <a:ext cx="2197923" cy="18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319744"/>
            <a:ext cx="11525026" cy="50288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글벙글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702" y="1467789"/>
            <a:ext cx="10414000" cy="47327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4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4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친구와 인사해요</a:t>
            </a:r>
            <a:endParaRPr lang="en-US" altLang="ko-KR" sz="41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i="1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4000" i="1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i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41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ko-KR" altLang="en-US" sz="41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3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319744"/>
            <a:ext cx="11525026" cy="50288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글벙글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9542" y="1319744"/>
            <a:ext cx="10414000" cy="47327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4100" i="1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4100" i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en-US" altLang="ko-KR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친구와 </a:t>
            </a:r>
            <a:r>
              <a:rPr lang="ko-KR" altLang="en-US" sz="41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하이파이브</a:t>
            </a:r>
            <a:endParaRPr lang="en-US" altLang="ko-KR" sz="41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i="1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4100" i="1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i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41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ko-KR" altLang="en-US" sz="41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319744"/>
            <a:ext cx="11525026" cy="50288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글벙글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9542" y="1319744"/>
            <a:ext cx="10414000" cy="47327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4100" i="1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4100" i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친구를 안아줘요</a:t>
            </a:r>
            <a:endParaRPr lang="en-US" altLang="ko-KR" sz="41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i="1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4100" i="1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i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41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ko-KR" altLang="en-US" sz="41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7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" y="1154544"/>
            <a:ext cx="11387002" cy="54508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55338" y="1302327"/>
            <a:ext cx="10414000" cy="47327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따뜻해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 품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세상에서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제일좋은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우리엄마 품처럼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0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" y="1154544"/>
            <a:ext cx="11387002" cy="54508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55338" y="1302327"/>
            <a:ext cx="10414000" cy="47327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따뜻해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41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 품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세상에서 </a:t>
            </a:r>
            <a:r>
              <a:rPr lang="ko-KR" altLang="en-US" sz="41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제일좋은</a:t>
            </a: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ko-KR" altLang="en-US" sz="41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우리엄마 품처럼</a:t>
            </a:r>
            <a:endParaRPr lang="en-US" altLang="ko-KR" sz="41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8940" y="1154544"/>
            <a:ext cx="11656680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6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비누">
  <a:themeElements>
    <a:clrScheme name="비누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비누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비누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220</TotalTime>
  <Words>330</Words>
  <Application>Microsoft Office PowerPoint</Application>
  <PresentationFormat>와이드스크린</PresentationFormat>
  <Paragraphs>92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HDOfficeLightV0</vt:lpstr>
      <vt:lpstr>비누</vt:lpstr>
      <vt:lpstr>PowerPoint 프레젠테이션</vt:lpstr>
      <vt:lpstr>예수님 만나고 싶어요ㅁ</vt:lpstr>
      <vt:lpstr>예수님 만나고 싶어요</vt:lpstr>
      <vt:lpstr>1과 말씀암송</vt:lpstr>
      <vt:lpstr>싱글벙글 </vt:lpstr>
      <vt:lpstr>싱글벙글 </vt:lpstr>
      <vt:lpstr>싱글벙글 </vt:lpstr>
      <vt:lpstr>따뜻해</vt:lpstr>
      <vt:lpstr>따뜻해</vt:lpstr>
      <vt:lpstr>태초에 하나님이 천지를 창조하셨네</vt:lpstr>
      <vt:lpstr>태초에 하나님이 천지를 창조하셨네</vt:lpstr>
      <vt:lpstr>태초에 하나님이</vt:lpstr>
      <vt:lpstr>태초에 하나님이</vt:lpstr>
      <vt:lpstr>태초에 하나님이</vt:lpstr>
      <vt:lpstr>푸른하늘아 파란바다</vt:lpstr>
      <vt:lpstr>푸른하늘아 파란바다</vt:lpstr>
      <vt:lpstr>내 마음을 드려요</vt:lpstr>
      <vt:lpstr>내 마음을 드려요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40</cp:revision>
  <dcterms:created xsi:type="dcterms:W3CDTF">2021-01-04T13:13:52Z</dcterms:created>
  <dcterms:modified xsi:type="dcterms:W3CDTF">2021-01-09T00:55:24Z</dcterms:modified>
</cp:coreProperties>
</file>