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585" r:id="rId8"/>
    <p:sldMasterId id="2147491652" r:id="rId9"/>
    <p:sldMasterId id="2147491664" r:id="rId10"/>
    <p:sldMasterId id="2147491712" r:id="rId11"/>
    <p:sldMasterId id="2147491742" r:id="rId12"/>
    <p:sldMasterId id="2147491754" r:id="rId13"/>
    <p:sldMasterId id="2147491766" r:id="rId14"/>
  </p:sldMasterIdLst>
  <p:notesMasterIdLst>
    <p:notesMasterId r:id="rId60"/>
  </p:notesMasterIdLst>
  <p:sldIdLst>
    <p:sldId id="2300" r:id="rId15"/>
    <p:sldId id="925" r:id="rId16"/>
    <p:sldId id="2445" r:id="rId17"/>
    <p:sldId id="2446" r:id="rId18"/>
    <p:sldId id="2447" r:id="rId19"/>
    <p:sldId id="2448" r:id="rId20"/>
    <p:sldId id="2449" r:id="rId21"/>
    <p:sldId id="2456" r:id="rId22"/>
    <p:sldId id="2457" r:id="rId23"/>
    <p:sldId id="2458" r:id="rId24"/>
    <p:sldId id="2426" r:id="rId25"/>
    <p:sldId id="2427" r:id="rId26"/>
    <p:sldId id="2428" r:id="rId27"/>
    <p:sldId id="2429" r:id="rId28"/>
    <p:sldId id="2430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36" r:id="rId37"/>
    <p:sldId id="2437" r:id="rId38"/>
    <p:sldId id="2441" r:id="rId39"/>
    <p:sldId id="393" r:id="rId40"/>
    <p:sldId id="2389" r:id="rId41"/>
    <p:sldId id="413" r:id="rId42"/>
    <p:sldId id="414" r:id="rId43"/>
    <p:sldId id="2194" r:id="rId44"/>
    <p:sldId id="416" r:id="rId45"/>
    <p:sldId id="2388" r:id="rId46"/>
    <p:sldId id="359" r:id="rId47"/>
    <p:sldId id="533" r:id="rId48"/>
    <p:sldId id="941" r:id="rId49"/>
    <p:sldId id="2374" r:id="rId50"/>
    <p:sldId id="332" r:id="rId51"/>
    <p:sldId id="333" r:id="rId52"/>
    <p:sldId id="334" r:id="rId53"/>
    <p:sldId id="335" r:id="rId54"/>
    <p:sldId id="338" r:id="rId55"/>
    <p:sldId id="329" r:id="rId56"/>
    <p:sldId id="330" r:id="rId57"/>
    <p:sldId id="331" r:id="rId58"/>
    <p:sldId id="336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8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8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1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08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55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6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12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566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0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5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5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09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07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32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6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6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33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5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1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124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81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4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05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8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26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20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77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5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22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85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857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462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95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84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69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0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670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5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15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00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675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706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77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87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58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71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93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13" r:id="rId1"/>
    <p:sldLayoutId id="2147491714" r:id="rId2"/>
    <p:sldLayoutId id="2147491715" r:id="rId3"/>
    <p:sldLayoutId id="2147491716" r:id="rId4"/>
    <p:sldLayoutId id="2147491717" r:id="rId5"/>
    <p:sldLayoutId id="2147491718" r:id="rId6"/>
    <p:sldLayoutId id="2147491719" r:id="rId7"/>
    <p:sldLayoutId id="2147491720" r:id="rId8"/>
    <p:sldLayoutId id="2147491721" r:id="rId9"/>
    <p:sldLayoutId id="2147491722" r:id="rId10"/>
    <p:sldLayoutId id="214749172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43" r:id="rId1"/>
    <p:sldLayoutId id="2147491744" r:id="rId2"/>
    <p:sldLayoutId id="2147491745" r:id="rId3"/>
    <p:sldLayoutId id="2147491746" r:id="rId4"/>
    <p:sldLayoutId id="2147491747" r:id="rId5"/>
    <p:sldLayoutId id="2147491748" r:id="rId6"/>
    <p:sldLayoutId id="2147491749" r:id="rId7"/>
    <p:sldLayoutId id="2147491750" r:id="rId8"/>
    <p:sldLayoutId id="2147491751" r:id="rId9"/>
    <p:sldLayoutId id="2147491752" r:id="rId10"/>
    <p:sldLayoutId id="214749175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55" r:id="rId1"/>
    <p:sldLayoutId id="2147491756" r:id="rId2"/>
    <p:sldLayoutId id="2147491757" r:id="rId3"/>
    <p:sldLayoutId id="2147491758" r:id="rId4"/>
    <p:sldLayoutId id="2147491759" r:id="rId5"/>
    <p:sldLayoutId id="2147491760" r:id="rId6"/>
    <p:sldLayoutId id="2147491761" r:id="rId7"/>
    <p:sldLayoutId id="2147491762" r:id="rId8"/>
    <p:sldLayoutId id="2147491763" r:id="rId9"/>
    <p:sldLayoutId id="2147491764" r:id="rId10"/>
    <p:sldLayoutId id="214749176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67" r:id="rId1"/>
    <p:sldLayoutId id="2147491768" r:id="rId2"/>
    <p:sldLayoutId id="2147491769" r:id="rId3"/>
    <p:sldLayoutId id="2147491770" r:id="rId4"/>
    <p:sldLayoutId id="2147491771" r:id="rId5"/>
    <p:sldLayoutId id="2147491772" r:id="rId6"/>
    <p:sldLayoutId id="2147491773" r:id="rId7"/>
    <p:sldLayoutId id="2147491774" r:id="rId8"/>
    <p:sldLayoutId id="2147491775" r:id="rId9"/>
    <p:sldLayoutId id="2147491776" r:id="rId10"/>
    <p:sldLayoutId id="2147491777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2024-06-22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3" r:id="rId1"/>
    <p:sldLayoutId id="2147491654" r:id="rId2"/>
    <p:sldLayoutId id="2147491655" r:id="rId3"/>
    <p:sldLayoutId id="2147491656" r:id="rId4"/>
    <p:sldLayoutId id="2147491657" r:id="rId5"/>
    <p:sldLayoutId id="2147491658" r:id="rId6"/>
    <p:sldLayoutId id="2147491659" r:id="rId7"/>
    <p:sldLayoutId id="2147491660" r:id="rId8"/>
    <p:sldLayoutId id="2147491661" r:id="rId9"/>
    <p:sldLayoutId id="2147491662" r:id="rId10"/>
    <p:sldLayoutId id="214749166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3050" y="1674136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9988" b="1"/>
          <a:stretch/>
        </p:blipFill>
        <p:spPr>
          <a:xfrm>
            <a:off x="0" y="-44388"/>
            <a:ext cx="5308847" cy="69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xmlns="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xmlns="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37438"/>
            <a:ext cx="117856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8" y="1876507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2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=""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=""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=""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=""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=""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=""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5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두 손 모아 기도해요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en-US" altLang="ko-KR" sz="54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5212" y="13060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25" y="1416928"/>
            <a:ext cx="11486607" cy="521845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5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세계가 다 내게 속하였나니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너희가 내 말을 잘 듣고 내 언약을 지키면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너희는 모든 민족 중에서 내 소유가 되겠고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19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5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아멘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–</a:t>
            </a: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xmlns="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193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9200</TotalTime>
  <Words>316</Words>
  <Application>Microsoft Office PowerPoint</Application>
  <PresentationFormat>와이드스크린</PresentationFormat>
  <Paragraphs>108</Paragraphs>
  <Slides>45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45</vt:i4>
      </vt:variant>
    </vt:vector>
  </HeadingPairs>
  <TitlesOfParts>
    <vt:vector size="71" baseType="lpstr">
      <vt:lpstr>210 러블리베이비 R</vt:lpstr>
      <vt:lpstr>210 하얀분필 B</vt:lpstr>
      <vt:lpstr>HY견고딕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이온</vt:lpstr>
      <vt:lpstr>1_Office 테마</vt:lpstr>
      <vt:lpstr>2_Office 테마</vt:lpstr>
      <vt:lpstr>5_Office 테마</vt:lpstr>
      <vt:lpstr>3_Office 테마</vt:lpstr>
      <vt:lpstr>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1579</cp:revision>
  <dcterms:created xsi:type="dcterms:W3CDTF">2021-01-04T13:13:52Z</dcterms:created>
  <dcterms:modified xsi:type="dcterms:W3CDTF">2024-06-22T12:05:09Z</dcterms:modified>
</cp:coreProperties>
</file>