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6/6/2021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6/6/2021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1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1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1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1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1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11664"/>
            <a:ext cx="12192000" cy="6771503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6</a:t>
            </a:r>
            <a:r>
              <a:rPr lang="ko-KR" alt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월 </a:t>
            </a:r>
            <a:r>
              <a:rPr lang="ko-KR" alt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말씀암송</a:t>
            </a:r>
            <a:r>
              <a:rPr lang="en-US" altLang="ko-KR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2200" dirty="0"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2200" dirty="0"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22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22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22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    </a:t>
            </a:r>
            <a:r>
              <a:rPr lang="ko-KR" altLang="en-US" sz="6000" spc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Goudy Stout" panose="0202090407030B020401" pitchFamily="18" charset="0"/>
                <a:ea typeface="HY견고딕" panose="02030600000101010101" pitchFamily="18" charset="-127"/>
              </a:rPr>
              <a:t>강하고 </a:t>
            </a:r>
            <a:r>
              <a:rPr lang="ko-KR" altLang="en-US" sz="6000" spc="0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Goudy Stout" panose="0202090407030B020401" pitchFamily="18" charset="0"/>
                <a:ea typeface="HY견고딕" panose="02030600000101010101" pitchFamily="18" charset="-127"/>
              </a:rPr>
              <a:t>담대하라</a:t>
            </a:r>
            <a:r>
              <a:rPr lang="en-US" altLang="ko-KR" sz="6000" spc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Goudy Stout" panose="0202090407030B020401" pitchFamily="18" charset="0"/>
                <a:ea typeface="HY견고딕" panose="02030600000101010101" pitchFamily="18" charset="-127"/>
              </a:rPr>
              <a:t> </a:t>
            </a:r>
            <a:r>
              <a:rPr lang="en-US" altLang="ko-KR" sz="6000" spc="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Goudy Stout" panose="0202090407030B020401" pitchFamily="18" charset="0"/>
                <a:ea typeface="HY견고딕" panose="02030600000101010101" pitchFamily="18" charset="-127"/>
              </a:rPr>
              <a:t/>
            </a:r>
            <a:br>
              <a:rPr lang="en-US" altLang="ko-KR" sz="6000" spc="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Goudy Stout" panose="0202090407030B020401" pitchFamily="18" charset="0"/>
                <a:ea typeface="HY견고딕" panose="02030600000101010101" pitchFamily="18" charset="-127"/>
              </a:rPr>
            </a:br>
            <a:r>
              <a:rPr lang="en-US" altLang="ko-KR" sz="6000" spc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Goudy Stout" panose="0202090407030B020401" pitchFamily="18" charset="0"/>
                <a:ea typeface="HY견고딕" panose="02030600000101010101" pitchFamily="18" charset="-127"/>
              </a:rPr>
              <a:t> </a:t>
            </a:r>
            <a:r>
              <a:rPr lang="ko-KR" altLang="en-US" sz="6000" spc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Goudy Stout" panose="0202090407030B020401" pitchFamily="18" charset="0"/>
                <a:ea typeface="HY견고딕" panose="02030600000101010101" pitchFamily="18" charset="-127"/>
              </a:rPr>
              <a:t>두려워하지 말며</a:t>
            </a:r>
            <a:r>
              <a:rPr lang="en-US" altLang="ko-KR" sz="6000" spc="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Goudy Stout" panose="0202090407030B020401" pitchFamily="18" charset="0"/>
                <a:ea typeface="HY견고딕" panose="02030600000101010101" pitchFamily="18" charset="-127"/>
              </a:rPr>
              <a:t> </a:t>
            </a:r>
            <a:r>
              <a:rPr lang="ko-KR" altLang="en-US" sz="6000" spc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Goudy Stout" panose="0202090407030B020401" pitchFamily="18" charset="0"/>
                <a:ea typeface="HY견고딕" panose="02030600000101010101" pitchFamily="18" charset="-127"/>
              </a:rPr>
              <a:t>놀라지 말라 </a:t>
            </a:r>
            <a:r>
              <a:rPr lang="en-US" altLang="ko-KR" sz="6000" spc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Goudy Stout" panose="0202090407030B020401" pitchFamily="18" charset="0"/>
                <a:ea typeface="HY견고딕" panose="02030600000101010101" pitchFamily="18" charset="-127"/>
              </a:rPr>
              <a:t/>
            </a:r>
            <a:br>
              <a:rPr lang="en-US" altLang="ko-KR" sz="6000" spc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Goudy Stout" panose="0202090407030B020401" pitchFamily="18" charset="0"/>
                <a:ea typeface="HY견고딕" panose="02030600000101010101" pitchFamily="18" charset="-127"/>
              </a:rPr>
            </a:br>
            <a:r>
              <a:rPr lang="en-US" altLang="ko-KR" sz="6000" spc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Goudy Stout" panose="0202090407030B020401" pitchFamily="18" charset="0"/>
                <a:ea typeface="HY견고딕" panose="02030600000101010101" pitchFamily="18" charset="-127"/>
              </a:rPr>
              <a:t> </a:t>
            </a:r>
            <a:r>
              <a:rPr lang="ko-KR" altLang="en-US" sz="6000" spc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Goudy Stout" panose="0202090407030B020401" pitchFamily="18" charset="0"/>
                <a:ea typeface="HY견고딕" panose="02030600000101010101" pitchFamily="18" charset="-127"/>
              </a:rPr>
              <a:t>네가 어디로 가든지</a:t>
            </a:r>
            <a:r>
              <a:rPr lang="en-US" altLang="ko-KR" sz="6000" spc="0" dirty="0" smtClean="0"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Goudy Stout" panose="0202090407030B020401" pitchFamily="18" charset="0"/>
                <a:ea typeface="HY견고딕" panose="02030600000101010101" pitchFamily="18" charset="-127"/>
              </a:rPr>
              <a:t/>
            </a:r>
            <a:br>
              <a:rPr lang="en-US" altLang="ko-KR" sz="6000" spc="0" dirty="0" smtClean="0"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Goudy Stout" panose="0202090407030B020401" pitchFamily="18" charset="0"/>
                <a:ea typeface="HY견고딕" panose="02030600000101010101" pitchFamily="18" charset="-127"/>
              </a:rPr>
            </a:br>
            <a:r>
              <a:rPr lang="en-US" altLang="ko-KR" sz="6000" spc="0" dirty="0" smtClean="0"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Goudy Stout" panose="0202090407030B020401" pitchFamily="18" charset="0"/>
                <a:ea typeface="HY견고딕" panose="02030600000101010101" pitchFamily="18" charset="-127"/>
              </a:rPr>
              <a:t> </a:t>
            </a:r>
            <a:r>
              <a:rPr lang="ko-KR" altLang="en-US" sz="6000" spc="0" dirty="0" smtClean="0">
                <a:ln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Goudy Stout" panose="0202090407030B020401" pitchFamily="18" charset="0"/>
                <a:ea typeface="HY견고딕" panose="02030600000101010101" pitchFamily="18" charset="-127"/>
              </a:rPr>
              <a:t>네 하나님 여호와가</a:t>
            </a:r>
            <a:r>
              <a:rPr lang="en-US" altLang="ko-KR" sz="6000" spc="0" dirty="0" smtClean="0">
                <a:ln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Goudy Stout" panose="0202090407030B020401" pitchFamily="18" charset="0"/>
                <a:ea typeface="HY견고딕" panose="02030600000101010101" pitchFamily="18" charset="-127"/>
              </a:rPr>
              <a:t/>
            </a:r>
            <a:br>
              <a:rPr lang="en-US" altLang="ko-KR" sz="6000" spc="0" dirty="0" smtClean="0">
                <a:ln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Goudy Stout" panose="0202090407030B020401" pitchFamily="18" charset="0"/>
                <a:ea typeface="HY견고딕" panose="02030600000101010101" pitchFamily="18" charset="-127"/>
              </a:rPr>
            </a:br>
            <a:r>
              <a:rPr lang="en-US" altLang="ko-KR" sz="6000" spc="0" dirty="0" smtClean="0">
                <a:ln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Goudy Stout" panose="0202090407030B020401" pitchFamily="18" charset="0"/>
                <a:ea typeface="HY견고딕" panose="02030600000101010101" pitchFamily="18" charset="-127"/>
              </a:rPr>
              <a:t> </a:t>
            </a:r>
            <a:r>
              <a:rPr lang="ko-KR" altLang="en-US" sz="6000" spc="0" dirty="0" smtClean="0">
                <a:ln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Goudy Stout" panose="0202090407030B020401" pitchFamily="18" charset="0"/>
                <a:ea typeface="HY견고딕" panose="02030600000101010101" pitchFamily="18" charset="-127"/>
              </a:rPr>
              <a:t>너와 함께 하시리라</a:t>
            </a:r>
            <a:r>
              <a:rPr lang="en-US" altLang="ko-KR" sz="3100" b="1" dirty="0" smtClean="0">
                <a:ln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                                            </a:t>
            </a:r>
            <a:r>
              <a:rPr lang="en-US" altLang="ko-KR" sz="4400" b="1" dirty="0" smtClean="0">
                <a:ln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     </a:t>
            </a:r>
            <a:r>
              <a:rPr lang="en-US" altLang="ko-K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                            - </a:t>
            </a:r>
            <a:r>
              <a:rPr lang="ko-KR" altLang="en-US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여호수아</a:t>
            </a:r>
            <a:r>
              <a:rPr lang="ko-KR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1</a:t>
            </a:r>
            <a:r>
              <a:rPr lang="ko-KR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장  </a:t>
            </a:r>
            <a:r>
              <a:rPr lang="en-US" altLang="ko-K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9</a:t>
            </a:r>
            <a:r>
              <a:rPr lang="ko-KR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절 말씀 </a:t>
            </a:r>
            <a:r>
              <a:rPr lang="en-US" altLang="ko-K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아멘 </a:t>
            </a:r>
            <a:r>
              <a:rPr lang="en-US" altLang="ko-K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!</a:t>
            </a:r>
            <a:r>
              <a:rPr lang="en-US" altLang="ko-KR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ko-KR" altLang="en-US" sz="3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8896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프레임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틀</Template>
  <TotalTime>45</TotalTime>
  <Words>1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HY견고딕</vt:lpstr>
      <vt:lpstr>HY중고딕</vt:lpstr>
      <vt:lpstr>Corbel</vt:lpstr>
      <vt:lpstr>Goudy Stout</vt:lpstr>
      <vt:lpstr>Wingdings 2</vt:lpstr>
      <vt:lpstr>프레임</vt:lpstr>
      <vt:lpstr>       6월  말씀암송        강하고 담대하라   두려워하지 말며 놀라지 말라   네가 어디로 가든지  네 하나님 여호와가  너와 함께 하시리라                                                                                 - 여호수아 1장  9절 말씀  아멘 !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말씀암송   너는 마음을 다하고  뜻을 다하고  힘을 다하여  네 하나님 여호와를 사랑하라                                  - 신명기 6:5 말씀. 아멘</dc:title>
  <dc:creator>techo@nate.com</dc:creator>
  <cp:lastModifiedBy>techo@nate.com</cp:lastModifiedBy>
  <cp:revision>10</cp:revision>
  <dcterms:created xsi:type="dcterms:W3CDTF">2021-05-01T12:41:36Z</dcterms:created>
  <dcterms:modified xsi:type="dcterms:W3CDTF">2021-06-05T22:41:27Z</dcterms:modified>
</cp:coreProperties>
</file>