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9" r:id="rId1"/>
    <p:sldMasterId id="2147484311" r:id="rId2"/>
    <p:sldMasterId id="2147484323" r:id="rId3"/>
  </p:sldMasterIdLst>
  <p:notesMasterIdLst>
    <p:notesMasterId r:id="rId5"/>
  </p:notesMasterIdLst>
  <p:sldIdLst>
    <p:sldId id="257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73B1DB"/>
    <a:srgbClr val="FF9933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4" autoAdjust="0"/>
    <p:restoredTop sz="94700" autoAdjust="0"/>
  </p:normalViewPr>
  <p:slideViewPr>
    <p:cSldViewPr snapToGrid="0">
      <p:cViewPr varScale="1">
        <p:scale>
          <a:sx n="110" d="100"/>
          <a:sy n="110" d="100"/>
        </p:scale>
        <p:origin x="1644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C92546-05D2-4C34-9123-819524E1E316}" type="datetimeFigureOut">
              <a:rPr lang="ko-KR" altLang="en-US" smtClean="0"/>
              <a:t>2022-10-15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801903-D6A2-49D9-BDA5-126AFD212BDB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086358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801903-D6A2-49D9-BDA5-126AFD212BDB}" type="slidenum">
              <a:rPr lang="ko-KR" altLang="en-US" smtClean="0"/>
              <a:t>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49383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2022-10-15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53447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2022-10-15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6401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2022-10-15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82782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2022-10-15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625042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2022-10-15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437040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2022-10-15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282219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2022-10-15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363261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2022-10-15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270194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2022-10-15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16659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2022-10-15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19894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2022-10-15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70720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2022-10-15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418272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2022-10-15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265181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2022-10-15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016681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2022-10-15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9223466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2022-10-15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9789619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2022-10-15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0015911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2022-10-15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8895786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2022-10-15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6836878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2022-10-15</a:t>
            </a:fld>
            <a:endParaRPr lang="ko-KR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5306908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2022-10-15</a:t>
            </a:fld>
            <a:endParaRPr lang="ko-KR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0387994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2022-10-15</a:t>
            </a:fld>
            <a:endParaRPr lang="ko-KR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57409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2022-10-15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3866256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2022-10-15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7736302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 dirty="0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2022-10-15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4756956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 및 캡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2022-10-15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683059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인용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2022-10-15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1807991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명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2022-10-15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8872069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인용문 있는 명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2022-10-15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3074994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참 또는 거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2022-10-15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5658413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2022-10-15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3521012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2022-10-15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35598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2022-10-15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47966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2022-10-15</a:t>
            </a:fld>
            <a:endParaRPr lang="ko-KR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194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2022-10-15</a:t>
            </a:fld>
            <a:endParaRPr lang="ko-KR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964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2022-10-15</a:t>
            </a:fld>
            <a:endParaRPr lang="ko-KR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59981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2022-10-15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40479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 dirty="0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2022-10-15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09388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6" Type="http://schemas.openxmlformats.org/officeDocument/2006/relationships/slideLayout" Target="../slideLayouts/slideLayout38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0A755C0-ECF6-48CC-BAE5-F70C1E0C6540}" type="datetimeFigureOut">
              <a:rPr lang="ko-KR" altLang="en-US" smtClean="0"/>
              <a:t>2022-10-15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58470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A0126C-91D4-46B8-B2B5-5C852DBEA8D6}" type="datetimeFigureOut">
              <a:rPr lang="ko-KR" altLang="en-US" smtClean="0"/>
              <a:t>2022-10-15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69205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2" r:id="rId1"/>
    <p:sldLayoutId id="2147484313" r:id="rId2"/>
    <p:sldLayoutId id="2147484314" r:id="rId3"/>
    <p:sldLayoutId id="2147484315" r:id="rId4"/>
    <p:sldLayoutId id="2147484316" r:id="rId5"/>
    <p:sldLayoutId id="2147484317" r:id="rId6"/>
    <p:sldLayoutId id="2147484318" r:id="rId7"/>
    <p:sldLayoutId id="2147484319" r:id="rId8"/>
    <p:sldLayoutId id="2147484320" r:id="rId9"/>
    <p:sldLayoutId id="2147484321" r:id="rId10"/>
    <p:sldLayoutId id="2147484322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A755C0-ECF6-48CC-BAE5-F70C1E0C6540}" type="datetimeFigureOut">
              <a:rPr lang="ko-KR" altLang="en-US" smtClean="0"/>
              <a:t>2022-10-15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31982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  <p:sldLayoutId id="2147484331" r:id="rId8"/>
    <p:sldLayoutId id="2147484332" r:id="rId9"/>
    <p:sldLayoutId id="2147484333" r:id="rId10"/>
    <p:sldLayoutId id="2147484334" r:id="rId11"/>
    <p:sldLayoutId id="2147484335" r:id="rId12"/>
    <p:sldLayoutId id="2147484336" r:id="rId13"/>
    <p:sldLayoutId id="2147484337" r:id="rId14"/>
    <p:sldLayoutId id="2147484338" r:id="rId15"/>
    <p:sldLayoutId id="2147484339" r:id="rId16"/>
  </p:sldLayoutIdLst>
  <p:txStyles>
    <p:titleStyle>
      <a:lvl1pPr algn="l" defTabSz="457200" rtl="0" eaLnBrk="1" latinLnBrk="1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dirty="0"/>
          </a:p>
        </p:txBody>
      </p:sp>
      <p:grpSp>
        <p:nvGrpSpPr>
          <p:cNvPr id="7" name="그룹 6"/>
          <p:cNvGrpSpPr/>
          <p:nvPr/>
        </p:nvGrpSpPr>
        <p:grpSpPr>
          <a:xfrm>
            <a:off x="431073" y="358201"/>
            <a:ext cx="7915275" cy="5724525"/>
            <a:chOff x="431073" y="358201"/>
            <a:chExt cx="7915275" cy="5724525"/>
          </a:xfrm>
        </p:grpSpPr>
        <p:pic>
          <p:nvPicPr>
            <p:cNvPr id="4" name="그림 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31073" y="358201"/>
              <a:ext cx="7915275" cy="5724525"/>
            </a:xfrm>
            <a:prstGeom prst="rect">
              <a:avLst/>
            </a:prstGeom>
          </p:spPr>
        </p:pic>
        <p:sp>
          <p:nvSpPr>
            <p:cNvPr id="5" name="모서리가 둥근 직사각형 4"/>
            <p:cNvSpPr/>
            <p:nvPr/>
          </p:nvSpPr>
          <p:spPr>
            <a:xfrm>
              <a:off x="431073" y="2368943"/>
              <a:ext cx="7811589" cy="1134294"/>
            </a:xfrm>
            <a:prstGeom prst="roundRect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800" b="1" dirty="0" smtClean="0">
                  <a:solidFill>
                    <a:srgbClr val="FF9933"/>
                  </a:solidFill>
                  <a:latin typeface="HY목각파임B" panose="02030600000101010101" pitchFamily="18" charset="-127"/>
                  <a:ea typeface="HY목각파임B" panose="02030600000101010101" pitchFamily="18" charset="-127"/>
                </a:rPr>
                <a:t>예수님이 준비하신 </a:t>
              </a:r>
              <a:r>
                <a:rPr lang="ko-KR" altLang="en-US" sz="2800" b="1" dirty="0" smtClean="0">
                  <a:solidFill>
                    <a:srgbClr val="FFFF00"/>
                  </a:solidFill>
                  <a:latin typeface="HY목각파임B" panose="02030600000101010101" pitchFamily="18" charset="-127"/>
                  <a:ea typeface="HY목각파임B" panose="02030600000101010101" pitchFamily="18" charset="-127"/>
                </a:rPr>
                <a:t>유치부 어린이 천국잔치</a:t>
              </a:r>
              <a:endParaRPr lang="en-US" altLang="ko-KR" sz="2800" b="1" dirty="0" smtClean="0">
                <a:solidFill>
                  <a:srgbClr val="FFFF00"/>
                </a:solidFill>
                <a:latin typeface="HY목각파임B" panose="02030600000101010101" pitchFamily="18" charset="-127"/>
                <a:ea typeface="HY목각파임B" panose="02030600000101010101" pitchFamily="18" charset="-127"/>
              </a:endParaRPr>
            </a:p>
            <a:p>
              <a:pPr lvl="3"/>
              <a:r>
                <a:rPr lang="ko-KR" altLang="en-US" sz="2000" b="1" dirty="0" smtClean="0">
                  <a:latin typeface="HY목각파임B" panose="02030600000101010101" pitchFamily="18" charset="-127"/>
                  <a:ea typeface="HY목각파임B" panose="02030600000101010101" pitchFamily="18" charset="-127"/>
                </a:rPr>
                <a:t>장소 </a:t>
              </a:r>
              <a:r>
                <a:rPr lang="en-US" altLang="ko-KR" sz="2000" b="1" dirty="0" smtClean="0">
                  <a:latin typeface="HY목각파임B" panose="02030600000101010101" pitchFamily="18" charset="-127"/>
                  <a:ea typeface="HY목각파임B" panose="02030600000101010101" pitchFamily="18" charset="-127"/>
                </a:rPr>
                <a:t>: </a:t>
              </a:r>
              <a:r>
                <a:rPr lang="ko-KR" altLang="en-US" sz="2000" b="1" dirty="0" smtClean="0">
                  <a:latin typeface="HY목각파임B" panose="02030600000101010101" pitchFamily="18" charset="-127"/>
                  <a:ea typeface="HY목각파임B" panose="02030600000101010101" pitchFamily="18" charset="-127"/>
                </a:rPr>
                <a:t>현대교회 유치부실</a:t>
              </a:r>
              <a:endParaRPr lang="en-US" altLang="ko-KR" sz="2000" b="1" dirty="0" smtClean="0">
                <a:latin typeface="HY목각파임B" panose="02030600000101010101" pitchFamily="18" charset="-127"/>
                <a:ea typeface="HY목각파임B" panose="02030600000101010101" pitchFamily="18" charset="-127"/>
              </a:endParaRPr>
            </a:p>
            <a:p>
              <a:pPr lvl="3"/>
              <a:r>
                <a:rPr lang="ko-KR" altLang="en-US" sz="2000" b="1" dirty="0" smtClean="0">
                  <a:latin typeface="HY목각파임B" panose="02030600000101010101" pitchFamily="18" charset="-127"/>
                  <a:ea typeface="HY목각파임B" panose="02030600000101010101" pitchFamily="18" charset="-127"/>
                </a:rPr>
                <a:t>일시 </a:t>
              </a:r>
              <a:r>
                <a:rPr lang="en-US" altLang="ko-KR" sz="2000" b="1" dirty="0" smtClean="0">
                  <a:latin typeface="HY목각파임B" panose="02030600000101010101" pitchFamily="18" charset="-127"/>
                  <a:ea typeface="HY목각파임B" panose="02030600000101010101" pitchFamily="18" charset="-127"/>
                </a:rPr>
                <a:t>:  2022. 11. 5 10:30 ~ 12:00</a:t>
              </a:r>
            </a:p>
          </p:txBody>
        </p:sp>
      </p:grpSp>
      <p:sp>
        <p:nvSpPr>
          <p:cNvPr id="6" name="모서리가 둥근 직사각형 5"/>
          <p:cNvSpPr/>
          <p:nvPr/>
        </p:nvSpPr>
        <p:spPr>
          <a:xfrm>
            <a:off x="512988" y="391845"/>
            <a:ext cx="2745081" cy="531903"/>
          </a:xfrm>
          <a:prstGeom prst="roundRect">
            <a:avLst/>
          </a:prstGeom>
          <a:solidFill>
            <a:srgbClr val="73B1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44900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패싯">
  <a:themeElements>
    <a:clrScheme name="패싯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패싯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패싯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4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TM02892315[[fn=줄기]]</Template>
  <TotalTime>551</TotalTime>
  <Words>20</Words>
  <Application>Microsoft Office PowerPoint</Application>
  <PresentationFormat>화면 슬라이드 쇼(4:3)</PresentationFormat>
  <Paragraphs>4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1</vt:i4>
      </vt:variant>
    </vt:vector>
  </HeadingPairs>
  <TitlesOfParts>
    <vt:vector size="13" baseType="lpstr">
      <vt:lpstr>HY그래픽M</vt:lpstr>
      <vt:lpstr>HY목각파임B</vt:lpstr>
      <vt:lpstr>맑은 고딕</vt:lpstr>
      <vt:lpstr>Arial</vt:lpstr>
      <vt:lpstr>Calibri</vt:lpstr>
      <vt:lpstr>Calibri Light</vt:lpstr>
      <vt:lpstr>Trebuchet MS</vt:lpstr>
      <vt:lpstr>Wingdings 2</vt:lpstr>
      <vt:lpstr>Wingdings 3</vt:lpstr>
      <vt:lpstr>HDOfficeLightV0</vt:lpstr>
      <vt:lpstr>디자인 사용자 지정</vt:lpstr>
      <vt:lpstr>패싯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techo@nate.com</dc:creator>
  <cp:lastModifiedBy>techo@nate.com</cp:lastModifiedBy>
  <cp:revision>90</cp:revision>
  <dcterms:created xsi:type="dcterms:W3CDTF">2021-01-04T13:13:52Z</dcterms:created>
  <dcterms:modified xsi:type="dcterms:W3CDTF">2022-10-15T12:39:43Z</dcterms:modified>
</cp:coreProperties>
</file>