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323" r:id="rId3"/>
  </p:sldMasterIdLst>
  <p:notesMasterIdLst>
    <p:notesMasterId r:id="rId5"/>
  </p:notesMasterIdLst>
  <p:sldIdLst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73B1DB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92546-05D2-4C34-9123-819524E1E31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01903-D6A2-49D9-BDA5-126AFD212BD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8635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01903-D6A2-49D9-BDA5-126AFD212BDB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938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7896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0159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8957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83687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30690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3879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740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73630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75695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8305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8079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87206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749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65841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52101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559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2022-10-15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198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  <p:sldLayoutId id="2147484335" r:id="rId12"/>
    <p:sldLayoutId id="2147484336" r:id="rId13"/>
    <p:sldLayoutId id="2147484337" r:id="rId14"/>
    <p:sldLayoutId id="2147484338" r:id="rId15"/>
    <p:sldLayoutId id="214748433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431073" y="358201"/>
            <a:ext cx="7915275" cy="5724525"/>
            <a:chOff x="431073" y="358201"/>
            <a:chExt cx="7915275" cy="5724525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073" y="358201"/>
              <a:ext cx="7915275" cy="5724525"/>
            </a:xfrm>
            <a:prstGeom prst="rect">
              <a:avLst/>
            </a:prstGeom>
          </p:spPr>
        </p:pic>
        <p:sp>
          <p:nvSpPr>
            <p:cNvPr id="5" name="모서리가 둥근 직사각형 4"/>
            <p:cNvSpPr/>
            <p:nvPr/>
          </p:nvSpPr>
          <p:spPr>
            <a:xfrm>
              <a:off x="431073" y="2368943"/>
              <a:ext cx="7811589" cy="113429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 smtClean="0">
                  <a:solidFill>
                    <a:srgbClr val="FF9933"/>
                  </a:solidFill>
                  <a:latin typeface="HY목각파임B" panose="02030600000101010101" pitchFamily="18" charset="-127"/>
                  <a:ea typeface="HY목각파임B" panose="02030600000101010101" pitchFamily="18" charset="-127"/>
                </a:rPr>
                <a:t>예수님이 준비하신 </a:t>
              </a:r>
              <a:r>
                <a:rPr lang="ko-KR" altLang="en-US" sz="2800" b="1" dirty="0" smtClean="0">
                  <a:solidFill>
                    <a:srgbClr val="FFFF00"/>
                  </a:solidFill>
                  <a:latin typeface="HY목각파임B" panose="02030600000101010101" pitchFamily="18" charset="-127"/>
                  <a:ea typeface="HY목각파임B" panose="02030600000101010101" pitchFamily="18" charset="-127"/>
                </a:rPr>
                <a:t>유치부 어린이 천국잔치</a:t>
              </a:r>
              <a:endParaRPr lang="en-US" altLang="ko-KR" sz="2800" b="1" dirty="0" smtClean="0">
                <a:solidFill>
                  <a:srgbClr val="FFFF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endParaRPr>
            </a:p>
            <a:p>
              <a:pPr lvl="3"/>
              <a:r>
                <a:rPr lang="ko-KR" altLang="en-US" sz="2000" b="1" dirty="0" smtClean="0">
                  <a:latin typeface="HY목각파임B" panose="02030600000101010101" pitchFamily="18" charset="-127"/>
                  <a:ea typeface="HY목각파임B" panose="02030600000101010101" pitchFamily="18" charset="-127"/>
                </a:rPr>
                <a:t>장소 </a:t>
              </a:r>
              <a:r>
                <a:rPr lang="en-US" altLang="ko-KR" sz="2000" b="1" dirty="0" smtClean="0">
                  <a:latin typeface="HY목각파임B" panose="02030600000101010101" pitchFamily="18" charset="-127"/>
                  <a:ea typeface="HY목각파임B" panose="02030600000101010101" pitchFamily="18" charset="-127"/>
                </a:rPr>
                <a:t>: </a:t>
              </a:r>
              <a:r>
                <a:rPr lang="ko-KR" altLang="en-US" sz="2000" b="1" dirty="0" smtClean="0">
                  <a:latin typeface="HY목각파임B" panose="02030600000101010101" pitchFamily="18" charset="-127"/>
                  <a:ea typeface="HY목각파임B" panose="02030600000101010101" pitchFamily="18" charset="-127"/>
                </a:rPr>
                <a:t>현대교회 유치부실</a:t>
              </a:r>
              <a:endParaRPr lang="en-US" altLang="ko-KR" sz="20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endParaRPr>
            </a:p>
            <a:p>
              <a:pPr lvl="3"/>
              <a:r>
                <a:rPr lang="ko-KR" altLang="en-US" sz="2000" b="1" dirty="0" smtClean="0">
                  <a:latin typeface="HY목각파임B" panose="02030600000101010101" pitchFamily="18" charset="-127"/>
                  <a:ea typeface="HY목각파임B" panose="02030600000101010101" pitchFamily="18" charset="-127"/>
                </a:rPr>
                <a:t>일시 </a:t>
              </a:r>
              <a:r>
                <a:rPr lang="en-US" altLang="ko-KR" sz="2000" b="1" dirty="0" smtClean="0">
                  <a:latin typeface="HY목각파임B" panose="02030600000101010101" pitchFamily="18" charset="-127"/>
                  <a:ea typeface="HY목각파임B" panose="02030600000101010101" pitchFamily="18" charset="-127"/>
                </a:rPr>
                <a:t>:  2022. 11. 5 10:30 ~ 12:00</a:t>
              </a:r>
            </a:p>
          </p:txBody>
        </p:sp>
      </p:grpSp>
      <p:sp>
        <p:nvSpPr>
          <p:cNvPr id="6" name="모서리가 둥근 직사각형 5"/>
          <p:cNvSpPr/>
          <p:nvPr/>
        </p:nvSpPr>
        <p:spPr>
          <a:xfrm>
            <a:off x="512988" y="391845"/>
            <a:ext cx="2745081" cy="531903"/>
          </a:xfrm>
          <a:prstGeom prst="roundRect">
            <a:avLst/>
          </a:prstGeom>
          <a:solidFill>
            <a:srgbClr val="73B1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49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551</TotalTime>
  <Words>20</Words>
  <Application>Microsoft Office PowerPoint</Application>
  <PresentationFormat>화면 슬라이드 쇼(4:3)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</vt:i4>
      </vt:variant>
    </vt:vector>
  </HeadingPairs>
  <TitlesOfParts>
    <vt:vector size="13" baseType="lpstr">
      <vt:lpstr>HY그래픽M</vt:lpstr>
      <vt:lpstr>HY목각파임B</vt:lpstr>
      <vt:lpstr>맑은 고딕</vt:lpstr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디자인 사용자 지정</vt:lpstr>
      <vt:lpstr>패싯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90</cp:revision>
  <dcterms:created xsi:type="dcterms:W3CDTF">2021-01-04T13:13:52Z</dcterms:created>
  <dcterms:modified xsi:type="dcterms:W3CDTF">2022-10-15T12:39:43Z</dcterms:modified>
</cp:coreProperties>
</file>