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37" r:id="rId6"/>
    <p:sldMasterId id="2147491193" r:id="rId7"/>
    <p:sldMasterId id="2147491261" r:id="rId8"/>
    <p:sldMasterId id="2147491435" r:id="rId9"/>
    <p:sldMasterId id="2147491453" r:id="rId10"/>
    <p:sldMasterId id="2147491471" r:id="rId11"/>
  </p:sldMasterIdLst>
  <p:notesMasterIdLst>
    <p:notesMasterId r:id="rId54"/>
  </p:notesMasterIdLst>
  <p:sldIdLst>
    <p:sldId id="2300" r:id="rId12"/>
    <p:sldId id="925" r:id="rId13"/>
    <p:sldId id="2360" r:id="rId14"/>
    <p:sldId id="2373" r:id="rId15"/>
    <p:sldId id="2361" r:id="rId16"/>
    <p:sldId id="2362" r:id="rId17"/>
    <p:sldId id="2363" r:id="rId18"/>
    <p:sldId id="2364" r:id="rId19"/>
    <p:sldId id="2365" r:id="rId20"/>
    <p:sldId id="2366" r:id="rId21"/>
    <p:sldId id="2314" r:id="rId22"/>
    <p:sldId id="2315" r:id="rId23"/>
    <p:sldId id="2367" r:id="rId24"/>
    <p:sldId id="2368" r:id="rId25"/>
    <p:sldId id="2369" r:id="rId26"/>
    <p:sldId id="2370" r:id="rId27"/>
    <p:sldId id="2371" r:id="rId28"/>
    <p:sldId id="2372" r:id="rId29"/>
    <p:sldId id="393" r:id="rId30"/>
    <p:sldId id="1057" r:id="rId31"/>
    <p:sldId id="1058" r:id="rId32"/>
    <p:sldId id="1059" r:id="rId33"/>
    <p:sldId id="413" r:id="rId34"/>
    <p:sldId id="414" r:id="rId35"/>
    <p:sldId id="2194" r:id="rId36"/>
    <p:sldId id="416" r:id="rId37"/>
    <p:sldId id="2228" r:id="rId38"/>
    <p:sldId id="2229" r:id="rId39"/>
    <p:sldId id="2231" r:id="rId40"/>
    <p:sldId id="359" r:id="rId41"/>
    <p:sldId id="533" r:id="rId42"/>
    <p:sldId id="941" r:id="rId43"/>
    <p:sldId id="2374" r:id="rId44"/>
    <p:sldId id="332" r:id="rId45"/>
    <p:sldId id="333" r:id="rId46"/>
    <p:sldId id="334" r:id="rId47"/>
    <p:sldId id="335" r:id="rId48"/>
    <p:sldId id="338" r:id="rId49"/>
    <p:sldId id="329" r:id="rId50"/>
    <p:sldId id="330" r:id="rId51"/>
    <p:sldId id="331" r:id="rId52"/>
    <p:sldId id="33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51CC"/>
    <a:srgbClr val="3333FF"/>
    <a:srgbClr val="3737FF"/>
    <a:srgbClr val="0066FF"/>
    <a:srgbClr val="FFCCFF"/>
    <a:srgbClr val="020202"/>
    <a:srgbClr val="FF33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7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5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8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2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0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02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6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20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4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5271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1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2167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4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75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11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2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3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90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32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85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45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1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43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111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7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06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92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82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5498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110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23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84484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68496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28493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731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0597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42753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891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01816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60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80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80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778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7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4" r:id="rId1"/>
    <p:sldLayoutId id="2147491455" r:id="rId2"/>
    <p:sldLayoutId id="2147491456" r:id="rId3"/>
    <p:sldLayoutId id="2147491457" r:id="rId4"/>
    <p:sldLayoutId id="2147491458" r:id="rId5"/>
    <p:sldLayoutId id="2147491459" r:id="rId6"/>
    <p:sldLayoutId id="2147491460" r:id="rId7"/>
    <p:sldLayoutId id="2147491461" r:id="rId8"/>
    <p:sldLayoutId id="2147491462" r:id="rId9"/>
    <p:sldLayoutId id="2147491463" r:id="rId10"/>
    <p:sldLayoutId id="2147491464" r:id="rId11"/>
    <p:sldLayoutId id="2147491465" r:id="rId12"/>
    <p:sldLayoutId id="2147491466" r:id="rId13"/>
    <p:sldLayoutId id="2147491467" r:id="rId14"/>
    <p:sldLayoutId id="2147491468" r:id="rId15"/>
    <p:sldLayoutId id="2147491469" r:id="rId16"/>
    <p:sldLayoutId id="21474914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4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72" r:id="rId1"/>
    <p:sldLayoutId id="2147491473" r:id="rId2"/>
    <p:sldLayoutId id="2147491474" r:id="rId3"/>
    <p:sldLayoutId id="2147491475" r:id="rId4"/>
    <p:sldLayoutId id="2147491476" r:id="rId5"/>
    <p:sldLayoutId id="2147491477" r:id="rId6"/>
    <p:sldLayoutId id="2147491478" r:id="rId7"/>
    <p:sldLayoutId id="2147491479" r:id="rId8"/>
    <p:sldLayoutId id="2147491480" r:id="rId9"/>
    <p:sldLayoutId id="2147491481" r:id="rId10"/>
    <p:sldLayoutId id="2147491482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2024-03-30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  <p:sldLayoutId id="2147491155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2024-03-30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2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62" r:id="rId1"/>
    <p:sldLayoutId id="2147491263" r:id="rId2"/>
    <p:sldLayoutId id="2147491264" r:id="rId3"/>
    <p:sldLayoutId id="2147491265" r:id="rId4"/>
    <p:sldLayoutId id="2147491266" r:id="rId5"/>
    <p:sldLayoutId id="2147491267" r:id="rId6"/>
    <p:sldLayoutId id="2147491268" r:id="rId7"/>
    <p:sldLayoutId id="2147491269" r:id="rId8"/>
    <p:sldLayoutId id="2147491270" r:id="rId9"/>
    <p:sldLayoutId id="2147491271" r:id="rId10"/>
    <p:sldLayoutId id="2147491272" r:id="rId11"/>
    <p:sldLayoutId id="2147491273" r:id="rId12"/>
    <p:sldLayoutId id="2147491274" r:id="rId13"/>
    <p:sldLayoutId id="2147491275" r:id="rId14"/>
    <p:sldLayoutId id="2147491276" r:id="rId15"/>
    <p:sldLayoutId id="2147491277" r:id="rId16"/>
    <p:sldLayoutId id="21474912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2024-03-30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부활절 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353393"/>
            <a:ext cx="2682241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  <a:endParaRPr lang="ko-KR" altLang="en-US" sz="3200" b="1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2703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천국가는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다른 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있어요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algn="r"/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-83889" y="2854716"/>
            <a:ext cx="3422612" cy="3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23456"/>
            <a:ext cx="12191999" cy="47551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부활하신 예수님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 목소리 높여 와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생명주신 예수님 찬양 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</a:t>
            </a:r>
            <a:r>
              <a:rPr lang="ko-KR" altLang="en-US" sz="66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다해 </a:t>
            </a:r>
            <a:r>
              <a:rPr lang="ko-KR" altLang="en-US" sz="66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ko-KR" altLang="en-US" sz="66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67488" y="15495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부활하신 예수님 찬양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955" y="2808564"/>
            <a:ext cx="3814355" cy="37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57746"/>
            <a:ext cx="12252960" cy="457219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위해 십자가에 달리신 예수님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tx1">
                    <a:lumMod val="8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죽음을 이기시고 </a:t>
            </a:r>
            <a:endParaRPr lang="en-US" altLang="ko-KR" sz="6600" dirty="0" smtClean="0">
              <a:solidFill>
                <a:schemeClr val="tx1">
                  <a:lumMod val="8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B0F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다시 </a:t>
            </a:r>
            <a:r>
              <a:rPr lang="ko-KR" altLang="en-US" sz="6600" dirty="0">
                <a:solidFill>
                  <a:srgbClr val="00B0F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사셨네 사셨네 </a:t>
            </a:r>
            <a:endParaRPr lang="en-US" altLang="ko-KR" sz="6600" dirty="0" smtClean="0">
              <a:solidFill>
                <a:srgbClr val="00B0F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09" y="2575124"/>
            <a:ext cx="5056007" cy="53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32907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예수님은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왕 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예수님은 나의 왕</a:t>
            </a:r>
            <a:endParaRPr lang="en-US" altLang="ko-KR" sz="8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57754" y="21360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예수님은 나의 왕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2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 계신 하나님 아들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모셔요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4347" t="14896" r="16191" b="11795"/>
          <a:stretch/>
        </p:blipFill>
        <p:spPr>
          <a:xfrm>
            <a:off x="9284044" y="4338654"/>
            <a:ext cx="2368026" cy="2480467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370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어서어서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오세요 </a:t>
            </a:r>
            <a:r>
              <a:rPr lang="en-US" altLang="ko-KR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en-US" altLang="ko-KR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!)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살아계신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en-US" altLang="ko-KR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오세요</a:t>
            </a:r>
            <a:r>
              <a:rPr lang="en-US" altLang="ko-KR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!)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20" y="3591779"/>
            <a:ext cx="3897765" cy="34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여기 여기 내 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마음에 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항상 </a:t>
            </a: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계세요 </a:t>
            </a:r>
            <a:r>
              <a:rPr lang="en-US" altLang="ko-KR" sz="8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8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왕</a:t>
            </a:r>
            <a:r>
              <a:rPr lang="en-US" altLang="ko-KR" sz="8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4043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은혜 더 깨닫게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14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큰 사랑 갚을 수 없는</a:t>
            </a:r>
            <a:endParaRPr lang="en-US" altLang="ko-KR" sz="6000" dirty="0">
              <a:solidFill>
                <a:srgbClr val="0070C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은혜로 따뜻하게 품게 해주세요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7374" y="4837720"/>
            <a:ext cx="3293129" cy="19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안에서</a:t>
            </a:r>
            <a:endParaRPr lang="en-US" altLang="ko-KR" sz="6000" dirty="0" smtClean="0">
              <a:solidFill>
                <a:srgbClr val="31A274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어울려</a:t>
            </a:r>
            <a:endParaRPr lang="en-US" altLang="ko-KR" sz="6000" dirty="0" smtClean="0">
              <a:solidFill>
                <a:srgbClr val="31A274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볼 때마다</a:t>
            </a:r>
            <a:r>
              <a:rPr lang="en-US" altLang="ko-KR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하늘 소망</a:t>
            </a:r>
            <a:endParaRPr lang="en-US" altLang="ko-KR" sz="6000" dirty="0">
              <a:solidFill>
                <a:srgbClr val="537D0B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</a:t>
            </a:r>
            <a:r>
              <a:rPr lang="en-US" altLang="ko-KR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 해주세요 </a:t>
            </a:r>
            <a:endParaRPr lang="en-US" altLang="ko-KR" sz="6000" dirty="0" smtClean="0">
              <a:solidFill>
                <a:srgbClr val="537D0B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74" y="4837720"/>
            <a:ext cx="3293129" cy="19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62446" y="1744293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4870" y="3359597"/>
            <a:ext cx="4953918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7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307537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141" y="1769387"/>
            <a:ext cx="10978259" cy="4801314"/>
          </a:xfrm>
          <a:prstGeom prst="flowChartAlternateProcess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 대적을 네 손에 붙이신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지극히 높으신 하나님을 </a:t>
            </a:r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찬송할지로다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하매 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아브람이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그 얻은 것에서 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십분의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일을 </a:t>
            </a:r>
            <a:r>
              <a:rPr lang="ko-KR" altLang="en-US" sz="54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멜기세텍에게</a:t>
            </a:r>
            <a:r>
              <a:rPr lang="ko-KR" altLang="en-US" sz="54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주었더라</a:t>
            </a:r>
            <a:endParaRPr lang="en-US" altLang="ko-KR" sz="54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4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252440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141" y="1360764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죄의 삯은 사망이요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은사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는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그리스도의 예수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 안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 있는 </a:t>
            </a:r>
            <a:r>
              <a:rPr lang="ko-KR" altLang="en-US" sz="7200" b="1" dirty="0" smtClean="0">
                <a:ln w="0"/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영생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이니라</a:t>
            </a:r>
            <a:endParaRPr lang="en-US" altLang="ko-KR" sz="4000" b="1" dirty="0" smtClean="0">
              <a:ln/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로마서 </a:t>
            </a:r>
            <a:r>
              <a:rPr lang="en-US" altLang="ko-KR" sz="3600" b="1" dirty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  <p:sp>
        <p:nvSpPr>
          <p:cNvPr id="6" name="하트 5"/>
          <p:cNvSpPr/>
          <p:nvPr/>
        </p:nvSpPr>
        <p:spPr>
          <a:xfrm>
            <a:off x="3219489" y="2873563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3439020" y="2873562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3658551" y="2876287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3257320" y="3951710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3472385" y="3951709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하트 15"/>
          <p:cNvSpPr/>
          <p:nvPr/>
        </p:nvSpPr>
        <p:spPr>
          <a:xfrm>
            <a:off x="3691458" y="3938615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58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13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8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7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1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9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8555</TotalTime>
  <Words>517</Words>
  <Application>Microsoft Office PowerPoint</Application>
  <PresentationFormat>와이드스크린</PresentationFormat>
  <Paragraphs>158</Paragraphs>
  <Slides>42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42</vt:i4>
      </vt:variant>
    </vt:vector>
  </HeadingPairs>
  <TitlesOfParts>
    <vt:vector size="66" baseType="lpstr">
      <vt:lpstr>210 러블리베이비 R</vt:lpstr>
      <vt:lpstr>210 하얀분필 B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이온</vt:lpstr>
      <vt:lpstr>2_이온</vt:lpstr>
      <vt:lpstr>1_슬라이스</vt:lpstr>
      <vt:lpstr>5_이온</vt:lpstr>
      <vt:lpstr>4_슬라이스</vt:lpstr>
      <vt:lpstr>1_추억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1481</cp:revision>
  <dcterms:created xsi:type="dcterms:W3CDTF">2021-01-04T13:13:52Z</dcterms:created>
  <dcterms:modified xsi:type="dcterms:W3CDTF">2024-03-30T02:48:08Z</dcterms:modified>
</cp:coreProperties>
</file>