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7911" r:id="rId5"/>
  </p:sldMasterIdLst>
  <p:notesMasterIdLst>
    <p:notesMasterId r:id="rId48"/>
  </p:notesMasterIdLst>
  <p:sldIdLst>
    <p:sldId id="279" r:id="rId6"/>
    <p:sldId id="681" r:id="rId7"/>
    <p:sldId id="697" r:id="rId8"/>
    <p:sldId id="686" r:id="rId9"/>
    <p:sldId id="726" r:id="rId10"/>
    <p:sldId id="715" r:id="rId11"/>
    <p:sldId id="727" r:id="rId12"/>
    <p:sldId id="735" r:id="rId13"/>
    <p:sldId id="741" r:id="rId14"/>
    <p:sldId id="745" r:id="rId15"/>
    <p:sldId id="740" r:id="rId16"/>
    <p:sldId id="743" r:id="rId17"/>
    <p:sldId id="702" r:id="rId18"/>
    <p:sldId id="746" r:id="rId19"/>
    <p:sldId id="703" r:id="rId20"/>
    <p:sldId id="747" r:id="rId21"/>
    <p:sldId id="728" r:id="rId22"/>
    <p:sldId id="729" r:id="rId23"/>
    <p:sldId id="730" r:id="rId24"/>
    <p:sldId id="732" r:id="rId25"/>
    <p:sldId id="733" r:id="rId26"/>
    <p:sldId id="393" r:id="rId27"/>
    <p:sldId id="679" r:id="rId28"/>
    <p:sldId id="680" r:id="rId29"/>
    <p:sldId id="413" r:id="rId30"/>
    <p:sldId id="414" r:id="rId31"/>
    <p:sldId id="415" r:id="rId32"/>
    <p:sldId id="416" r:id="rId33"/>
    <p:sldId id="700" r:id="rId34"/>
    <p:sldId id="701" r:id="rId35"/>
    <p:sldId id="359" r:id="rId36"/>
    <p:sldId id="533" r:id="rId37"/>
    <p:sldId id="394" r:id="rId38"/>
    <p:sldId id="332" r:id="rId39"/>
    <p:sldId id="333" r:id="rId40"/>
    <p:sldId id="334" r:id="rId41"/>
    <p:sldId id="335" r:id="rId42"/>
    <p:sldId id="338" r:id="rId43"/>
    <p:sldId id="329" r:id="rId44"/>
    <p:sldId id="330" r:id="rId45"/>
    <p:sldId id="331" r:id="rId46"/>
    <p:sldId id="336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FF51CC"/>
    <a:srgbClr val="0000CC"/>
    <a:srgbClr val="CCFF66"/>
    <a:srgbClr val="ED4D05"/>
    <a:srgbClr val="FF0000"/>
    <a:srgbClr val="FFFF8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7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4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3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91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768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120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07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154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604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406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958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820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941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568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410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349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41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375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7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2022-10-08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7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12" r:id="rId1"/>
    <p:sldLayoutId id="2147487913" r:id="rId2"/>
    <p:sldLayoutId id="2147487914" r:id="rId3"/>
    <p:sldLayoutId id="2147487915" r:id="rId4"/>
    <p:sldLayoutId id="2147487916" r:id="rId5"/>
    <p:sldLayoutId id="2147487917" r:id="rId6"/>
    <p:sldLayoutId id="2147487918" r:id="rId7"/>
    <p:sldLayoutId id="2147487919" r:id="rId8"/>
    <p:sldLayoutId id="2147487920" r:id="rId9"/>
    <p:sldLayoutId id="2147487921" r:id="rId10"/>
    <p:sldLayoutId id="2147487922" r:id="rId11"/>
    <p:sldLayoutId id="2147487923" r:id="rId12"/>
    <p:sldLayoutId id="2147487924" r:id="rId13"/>
    <p:sldLayoutId id="2147487925" r:id="rId14"/>
    <p:sldLayoutId id="2147487926" r:id="rId15"/>
    <p:sldLayoutId id="2147487927" r:id="rId16"/>
    <p:sldLayoutId id="214748792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538">
              <a:srgbClr val="B4EF4D"/>
            </a:gs>
            <a:gs pos="57000">
              <a:schemeClr val="bg2">
                <a:lumMod val="20000"/>
                <a:lumOff val="80000"/>
              </a:schemeClr>
            </a:gs>
            <a:gs pos="62000">
              <a:schemeClr val="bg2">
                <a:lumMod val="60000"/>
                <a:lumOff val="40000"/>
              </a:schemeClr>
            </a:gs>
            <a:gs pos="6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44062"/>
            <a:ext cx="12192000" cy="488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5634899"/>
            <a:ext cx="8883156" cy="10504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 </a:t>
            </a: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600" dirty="0">
              <a:ln w="6600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647" y="1135093"/>
            <a:ext cx="7892677" cy="4018121"/>
          </a:xfrm>
          <a:prstGeom prst="flowChartAlternateProcess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유치부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남자를 만드시고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아담 아담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외로와 보이니까요</a:t>
            </a:r>
            <a:endParaRPr lang="ko-KR" altLang="en-US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23153" t="2056" r="1300" b="27356"/>
          <a:stretch/>
        </p:blipFill>
        <p:spPr>
          <a:xfrm>
            <a:off x="9557144" y="3925763"/>
            <a:ext cx="1810057" cy="2159725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0150379" y="5079223"/>
            <a:ext cx="87086" cy="957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59954" y="5021554"/>
            <a:ext cx="87086" cy="957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856825" y="5138010"/>
            <a:ext cx="45719" cy="102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175842" y="5205550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여자를 만드시어</a:t>
            </a:r>
            <a:r>
              <a:rPr lang="en-US" altLang="ko-KR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하와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en-US" altLang="ko-KR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일루와 으응 </a:t>
            </a:r>
            <a:r>
              <a:rPr lang="en-US" altLang="ko-KR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~)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짝지어 주시었어요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614263" y="32156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7030" t="3478" r="3624" b="12249"/>
          <a:stretch/>
        </p:blipFill>
        <p:spPr>
          <a:xfrm>
            <a:off x="4868090" y="4625544"/>
            <a:ext cx="3021875" cy="19929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9196">
            <a:off x="5819720" y="4319507"/>
            <a:ext cx="1118616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8" y="1213846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 딴다단 딴 딴다단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딴딴따 딴딴따 딴 딴다단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17311" t="1984" r="482" b="10623"/>
          <a:stretch/>
        </p:blipFill>
        <p:spPr>
          <a:xfrm>
            <a:off x="4781798" y="4278586"/>
            <a:ext cx="3342503" cy="221197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49015">
            <a:off x="5024209" y="5446169"/>
            <a:ext cx="1501621" cy="20212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049" y="4770478"/>
            <a:ext cx="1383942" cy="4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아무거나 보지 않아</a:t>
            </a: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아무거나 듣지 않아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말씀과 기도로 거룩함이라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아무거나 보지않아 </a:t>
            </a:r>
            <a:r>
              <a:rPr lang="en-US" altLang="ko-KR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절제쏭</a:t>
            </a:r>
            <a:r>
              <a:rPr lang="en-US" altLang="ko-KR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77" y="3124939"/>
            <a:ext cx="5872756" cy="4908705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5779362" y="5992427"/>
            <a:ext cx="692459" cy="67470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눈과 귀로 보고 듣는 모든 것을 분별하고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기뻐하시는 것만 보고 들어요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19" y="4028563"/>
            <a:ext cx="2962913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855161"/>
            <a:ext cx="12281647" cy="490647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먹고 마신 것이 나의 몸에 퍼지듯이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보고 들은 것이 내 영에 퍼지게 되죠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78" y="3974365"/>
            <a:ext cx="3456732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55161"/>
            <a:ext cx="12281647" cy="490647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거룩하니 너도 거룩하라 하신 명령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잊지 않고 매일매일 순종할래요</a:t>
            </a: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614" y="2885241"/>
            <a:ext cx="5427286" cy="44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80977" y="14684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89" y="4761390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4952006" y="196211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54" y="4774423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축복송</a:t>
            </a:r>
            <a:endParaRPr lang="ko-KR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손손손 손을 들어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팔팔팔 팔을 벌려 축복해요</a:t>
            </a:r>
            <a:endParaRPr lang="en-US" altLang="ko-KR" sz="6000" dirty="0">
              <a:solidFill>
                <a:schemeClr val="accent4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허그헉 마음열어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쏭쏭쏭 노래하며 축복해요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67" y="2955752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229636" y="1264924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세상에 주신 하나님의 선물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세상에 주신 하나님의 선물</a:t>
            </a:r>
            <a:endParaRPr lang="en-US" altLang="ko-KR" sz="60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모두 하나님의 멋진선물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세상에 주신 하나님의 선물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10246149" y="4969434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6" y="386154"/>
            <a:ext cx="1276947" cy="24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11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딩동송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 딩동딩동 </a:t>
            </a:r>
            <a:r>
              <a:rPr lang="ko-KR" altLang="en-US" sz="6000" dirty="0" smtClean="0"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선물왔어요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알록달록 보들보들</a:t>
            </a:r>
            <a:r>
              <a:rPr lang="en-US" altLang="ko-KR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세콤달콤 세모네모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우리우리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주님선물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9417838" y="4970570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03" y="2878098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99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10965" y="905322"/>
            <a:ext cx="11404315" cy="5485204"/>
          </a:xfrm>
          <a:prstGeom prst="roundRect">
            <a:avLst>
              <a:gd name="adj" fmla="val 17444"/>
            </a:avLst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44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44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305" y="191792"/>
            <a:ext cx="5125634" cy="11237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en-US" altLang="ko-KR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10</a:t>
            </a:r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월 암송말씀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350" y="1725686"/>
            <a:ext cx="10486369" cy="44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200" dirty="0" smtClean="0">
                <a:solidFill>
                  <a:srgbClr val="FF51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예수께서  이르시되</a:t>
            </a:r>
            <a:endParaRPr lang="en-US" altLang="ko-KR" sz="5200" dirty="0" smtClean="0">
              <a:solidFill>
                <a:srgbClr val="FF51CC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200" dirty="0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곧 길이요  진리요 생명이니</a:t>
            </a:r>
            <a:endParaRPr lang="en-US" altLang="ko-KR" sz="5200" dirty="0" smtClean="0">
              <a:solidFill>
                <a:srgbClr val="0066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나로 말미암지 않고는</a:t>
            </a:r>
            <a:endParaRPr lang="en-US" altLang="ko-KR" sz="52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아버지께로 올 자가 없느니라</a:t>
            </a:r>
            <a:endParaRPr lang="en-US" altLang="ko-KR" sz="52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                                     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 </a:t>
            </a:r>
            <a:r>
              <a:rPr lang="en-US" altLang="ko-KR" sz="4000" dirty="0" smtClean="0">
                <a:solidFill>
                  <a:schemeClr val="bg1"/>
                </a:solidFill>
              </a:rPr>
              <a:t>             </a:t>
            </a:r>
            <a:r>
              <a:rPr lang="ko-KR" altLang="en-US" sz="4000" dirty="0" smtClean="0">
                <a:solidFill>
                  <a:schemeClr val="bg1"/>
                </a:solidFill>
              </a:rPr>
              <a:t>요한복음 </a:t>
            </a:r>
            <a:r>
              <a:rPr lang="en-US" altLang="ko-KR" sz="4000" dirty="0" smtClean="0">
                <a:solidFill>
                  <a:schemeClr val="bg1"/>
                </a:solidFill>
              </a:rPr>
              <a:t>14</a:t>
            </a:r>
            <a:r>
              <a:rPr lang="ko-KR" altLang="en-US" sz="4000" dirty="0" smtClean="0">
                <a:solidFill>
                  <a:schemeClr val="bg1"/>
                </a:solidFill>
              </a:rPr>
              <a:t>장 </a:t>
            </a:r>
            <a:r>
              <a:rPr lang="en-US" altLang="ko-KR" sz="4000" dirty="0" smtClean="0">
                <a:solidFill>
                  <a:schemeClr val="bg1"/>
                </a:solidFill>
              </a:rPr>
              <a:t>6</a:t>
            </a:r>
            <a:r>
              <a:rPr lang="ko-KR" altLang="en-US" sz="4000" dirty="0" smtClean="0">
                <a:solidFill>
                  <a:schemeClr val="bg1"/>
                </a:solidFill>
              </a:rPr>
              <a:t>절 말씀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0033" y="591791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77743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r>
              <a:rPr lang="ko-KR" altLang="en-US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</a:t>
            </a: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창조하셨네</a:t>
            </a:r>
            <a:endParaRPr lang="en-US" altLang="ko-KR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 어둠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둘째날 하나님 푸른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0" y="1479479"/>
            <a:ext cx="12192000" cy="1912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091" t="2862" r="51298" b="68697"/>
          <a:stretch/>
        </p:blipFill>
        <p:spPr>
          <a:xfrm>
            <a:off x="9380306" y="-71919"/>
            <a:ext cx="2698679" cy="2220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1403" y="49316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 풀과 채소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과일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주셨죠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넷째날 하나님이 해와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달과 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 별들을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다섯째 날 새들과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7820" t="43107" r="30385" b="15868"/>
          <a:stretch/>
        </p:blipFill>
        <p:spPr>
          <a:xfrm>
            <a:off x="4898709" y="4997745"/>
            <a:ext cx="2380721" cy="23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656" t="34674" r="50081" b="36885"/>
          <a:stretch/>
        </p:blipFill>
        <p:spPr>
          <a:xfrm>
            <a:off x="1649566" y="4906074"/>
            <a:ext cx="2336315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90" t="67842" r="51542" b="6284"/>
          <a:stretch/>
        </p:blipFill>
        <p:spPr>
          <a:xfrm>
            <a:off x="8192258" y="4669837"/>
            <a:ext cx="2287147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304819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관리하라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53290" t="69250" r="4342" b="4876"/>
          <a:stretch/>
        </p:blipFill>
        <p:spPr>
          <a:xfrm rot="1065105">
            <a:off x="7181634" y="3086096"/>
            <a:ext cx="2547992" cy="2523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짠짜라 짠 짠 짠짠짠</a:t>
            </a:r>
            <a:endParaRPr lang="en-US" altLang="ko-KR" sz="60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하나님이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16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흙으로 빚고 생기를 불어 </a:t>
            </a:r>
            <a:r>
              <a:rPr lang="ko-KR" altLang="en-US" sz="48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후후</a:t>
            </a:r>
            <a:endParaRPr lang="en-US" altLang="ko-KR" sz="48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23153" t="2056" r="1300" b="27356"/>
          <a:stretch/>
        </p:blipFill>
        <p:spPr>
          <a:xfrm>
            <a:off x="9531018" y="3925763"/>
            <a:ext cx="1810057" cy="2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이온">
  <a:themeElements>
    <a:clrScheme name="황록색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5312</TotalTime>
  <Words>475</Words>
  <Application>Microsoft Office PowerPoint</Application>
  <PresentationFormat>와이드스크린</PresentationFormat>
  <Paragraphs>149</Paragraphs>
  <Slides>42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42</vt:i4>
      </vt:variant>
    </vt:vector>
  </HeadingPairs>
  <TitlesOfParts>
    <vt:vector size="59" baseType="lpstr">
      <vt:lpstr>HY견고딕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이온</vt:lpstr>
      <vt:lpstr>PowerPoint 프레젠테이션</vt:lpstr>
      <vt:lpstr>PowerPoint 프레젠테이션</vt:lpstr>
      <vt:lpstr>PowerPoint 프레젠테이션</vt:lpstr>
      <vt:lpstr>PowerPoint 프레젠테이션</vt:lpstr>
      <vt:lpstr>태초에 하나님이 천지를 창조하셨네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934</cp:revision>
  <dcterms:created xsi:type="dcterms:W3CDTF">2021-01-04T13:13:52Z</dcterms:created>
  <dcterms:modified xsi:type="dcterms:W3CDTF">2022-10-08T11:12:39Z</dcterms:modified>
</cp:coreProperties>
</file>