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609" r:id="rId4"/>
    <p:sldMasterId id="2147485664" r:id="rId5"/>
  </p:sldMasterIdLst>
  <p:notesMasterIdLst>
    <p:notesMasterId r:id="rId41"/>
  </p:notesMasterIdLst>
  <p:sldIdLst>
    <p:sldId id="279" r:id="rId6"/>
    <p:sldId id="363" r:id="rId7"/>
    <p:sldId id="387" r:id="rId8"/>
    <p:sldId id="435" r:id="rId9"/>
    <p:sldId id="436" r:id="rId10"/>
    <p:sldId id="437" r:id="rId11"/>
    <p:sldId id="438" r:id="rId12"/>
    <p:sldId id="388" r:id="rId13"/>
    <p:sldId id="390" r:id="rId14"/>
    <p:sldId id="440" r:id="rId15"/>
    <p:sldId id="439" r:id="rId16"/>
    <p:sldId id="391" r:id="rId17"/>
    <p:sldId id="393" r:id="rId18"/>
    <p:sldId id="417" r:id="rId19"/>
    <p:sldId id="418" r:id="rId20"/>
    <p:sldId id="419" r:id="rId21"/>
    <p:sldId id="420" r:id="rId22"/>
    <p:sldId id="413" r:id="rId23"/>
    <p:sldId id="414" r:id="rId24"/>
    <p:sldId id="415" r:id="rId25"/>
    <p:sldId id="416" r:id="rId26"/>
    <p:sldId id="421" r:id="rId27"/>
    <p:sldId id="422" r:id="rId28"/>
    <p:sldId id="423" r:id="rId29"/>
    <p:sldId id="359" r:id="rId30"/>
    <p:sldId id="394" r:id="rId31"/>
    <p:sldId id="332" r:id="rId32"/>
    <p:sldId id="333" r:id="rId33"/>
    <p:sldId id="334" r:id="rId34"/>
    <p:sldId id="335" r:id="rId35"/>
    <p:sldId id="338" r:id="rId36"/>
    <p:sldId id="329" r:id="rId37"/>
    <p:sldId id="330" r:id="rId38"/>
    <p:sldId id="331" r:id="rId39"/>
    <p:sldId id="33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05"/>
    <a:srgbClr val="FFFF85"/>
    <a:srgbClr val="0000CC"/>
    <a:srgbClr val="FF0000"/>
    <a:srgbClr val="404040"/>
    <a:srgbClr val="C54646"/>
    <a:srgbClr val="FF51CC"/>
    <a:srgbClr val="8B15CD"/>
    <a:srgbClr val="4679C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23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0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0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7071"/>
            <a:ext cx="7772400" cy="136207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</p:spPr>
        <p:txBody>
          <a:bodyPr anchor="b"/>
          <a:lstStyle>
            <a:lvl1pPr marL="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1pPr>
            <a:lvl2pPr marL="3427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4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102823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09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372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645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19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193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5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60021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08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7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75" b="1"/>
            </a:lvl2pPr>
            <a:lvl3pPr marL="685486" indent="0">
              <a:buNone/>
              <a:defRPr sz="1425" b="1"/>
            </a:lvl3pPr>
            <a:lvl4pPr marL="1028231" indent="0">
              <a:buNone/>
              <a:defRPr sz="1125" b="1"/>
            </a:lvl4pPr>
            <a:lvl5pPr marL="1370972" indent="0">
              <a:buNone/>
              <a:defRPr sz="1125" b="1"/>
            </a:lvl5pPr>
            <a:lvl6pPr marL="1713722" indent="0">
              <a:buNone/>
              <a:defRPr sz="1125" b="1"/>
            </a:lvl6pPr>
            <a:lvl7pPr marL="2056459" indent="0">
              <a:buNone/>
              <a:defRPr sz="1125" b="1"/>
            </a:lvl7pPr>
            <a:lvl8pPr marL="2399196" indent="0">
              <a:buNone/>
              <a:defRPr sz="1125" b="1"/>
            </a:lvl8pPr>
            <a:lvl9pPr marL="2741936" indent="0">
              <a:buNone/>
              <a:defRPr sz="1125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4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144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75" b="1"/>
            </a:lvl2pPr>
            <a:lvl3pPr marL="685486" indent="0">
              <a:buNone/>
              <a:defRPr sz="1425" b="1"/>
            </a:lvl3pPr>
            <a:lvl4pPr marL="1028231" indent="0">
              <a:buNone/>
              <a:defRPr sz="1125" b="1"/>
            </a:lvl4pPr>
            <a:lvl5pPr marL="1370972" indent="0">
              <a:buNone/>
              <a:defRPr sz="1125" b="1"/>
            </a:lvl5pPr>
            <a:lvl6pPr marL="1713722" indent="0">
              <a:buNone/>
              <a:defRPr sz="1125" b="1"/>
            </a:lvl6pPr>
            <a:lvl7pPr marL="2056459" indent="0">
              <a:buNone/>
              <a:defRPr sz="1125" b="1"/>
            </a:lvl7pPr>
            <a:lvl8pPr marL="2399196" indent="0">
              <a:buNone/>
              <a:defRPr sz="1125" b="1"/>
            </a:lvl8pPr>
            <a:lvl9pPr marL="2741936" indent="0">
              <a:buNone/>
              <a:defRPr sz="1125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14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4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97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11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70"/>
            <a:ext cx="3008313" cy="1162051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9" y="27324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125"/>
            </a:lvl1pPr>
            <a:lvl2pPr marL="342740" indent="0">
              <a:buNone/>
              <a:defRPr sz="900"/>
            </a:lvl2pPr>
            <a:lvl3pPr marL="685486" indent="0">
              <a:buNone/>
              <a:defRPr sz="825"/>
            </a:lvl3pPr>
            <a:lvl4pPr marL="1028231" indent="0">
              <a:buNone/>
              <a:defRPr sz="675"/>
            </a:lvl4pPr>
            <a:lvl5pPr marL="1370972" indent="0">
              <a:buNone/>
              <a:defRPr sz="675"/>
            </a:lvl5pPr>
            <a:lvl6pPr marL="1713722" indent="0">
              <a:buNone/>
              <a:defRPr sz="675"/>
            </a:lvl6pPr>
            <a:lvl7pPr marL="2056459" indent="0">
              <a:buNone/>
              <a:defRPr sz="675"/>
            </a:lvl7pPr>
            <a:lvl8pPr marL="2399196" indent="0">
              <a:buNone/>
              <a:defRPr sz="675"/>
            </a:lvl8pPr>
            <a:lvl9pPr marL="2741936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01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740" indent="0">
              <a:buNone/>
              <a:defRPr sz="2100"/>
            </a:lvl2pPr>
            <a:lvl3pPr marL="685486" indent="0">
              <a:buNone/>
              <a:defRPr sz="1800"/>
            </a:lvl3pPr>
            <a:lvl4pPr marL="1028231" indent="0">
              <a:buNone/>
              <a:defRPr sz="1575"/>
            </a:lvl4pPr>
            <a:lvl5pPr marL="1370972" indent="0">
              <a:buNone/>
              <a:defRPr sz="1575"/>
            </a:lvl5pPr>
            <a:lvl6pPr marL="1713722" indent="0">
              <a:buNone/>
              <a:defRPr sz="1575"/>
            </a:lvl6pPr>
            <a:lvl7pPr marL="2056459" indent="0">
              <a:buNone/>
              <a:defRPr sz="1575"/>
            </a:lvl7pPr>
            <a:lvl8pPr marL="2399196" indent="0">
              <a:buNone/>
              <a:defRPr sz="1575"/>
            </a:lvl8pPr>
            <a:lvl9pPr marL="2741936" indent="0">
              <a:buNone/>
              <a:defRPr sz="1575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125"/>
            </a:lvl1pPr>
            <a:lvl2pPr marL="342740" indent="0">
              <a:buNone/>
              <a:defRPr sz="900"/>
            </a:lvl2pPr>
            <a:lvl3pPr marL="685486" indent="0">
              <a:buNone/>
              <a:defRPr sz="825"/>
            </a:lvl3pPr>
            <a:lvl4pPr marL="1028231" indent="0">
              <a:buNone/>
              <a:defRPr sz="675"/>
            </a:lvl4pPr>
            <a:lvl5pPr marL="1370972" indent="0">
              <a:buNone/>
              <a:defRPr sz="675"/>
            </a:lvl5pPr>
            <a:lvl6pPr marL="1713722" indent="0">
              <a:buNone/>
              <a:defRPr sz="675"/>
            </a:lvl6pPr>
            <a:lvl7pPr marL="2056459" indent="0">
              <a:buNone/>
              <a:defRPr sz="675"/>
            </a:lvl7pPr>
            <a:lvl8pPr marL="2399196" indent="0">
              <a:buNone/>
              <a:defRPr sz="675"/>
            </a:lvl8pPr>
            <a:lvl9pPr marL="2741936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09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65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825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825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72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804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086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78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0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3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03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22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038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923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943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2789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593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365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3273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25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082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72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4" tIns="45710" rIns="91404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04" tIns="45710" rIns="91404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537"/>
            <a:ext cx="21336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537"/>
            <a:ext cx="28956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1" y="6356537"/>
            <a:ext cx="21336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9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</p:sldLayoutIdLst>
  <p:txStyles>
    <p:titleStyle>
      <a:lvl1pPr algn="ctr" defTabSz="685486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0" indent="-257060" algn="l" defTabSz="685486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57" indent="-214219" algn="l" defTabSz="685486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61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98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42338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084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227829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570570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913320" indent="-171373" algn="l" defTabSz="685486" rtl="0" eaLnBrk="1" latinLnBrk="1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486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231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0972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722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459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196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6" algn="l" defTabSz="685486" rtl="0" eaLnBrk="1" latinLnBrk="1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2022-01-05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0585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  <p:sldLayoutId id="2147485676" r:id="rId12"/>
    <p:sldLayoutId id="2147485677" r:id="rId13"/>
    <p:sldLayoutId id="2147485678" r:id="rId14"/>
    <p:sldLayoutId id="2147485679" r:id="rId15"/>
    <p:sldLayoutId id="2147485680" r:id="rId16"/>
    <p:sldLayoutId id="214748568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377" y="4279517"/>
            <a:ext cx="9187542" cy="94397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200" dirty="0" smtClean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3200" dirty="0" smtClean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79" y="1838927"/>
            <a:ext cx="6035040" cy="2060138"/>
          </a:xfrm>
          <a:prstGeom prst="flowChartAlternateProcess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3265942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랄랄라 찬양해요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영상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893324"/>
            <a:ext cx="8935222" cy="926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랄랄라 찬양해요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6001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랄랄라 기쁨으로 찬양해요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 춤을 추며 찬양해요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주인 되신 주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생명 되신 주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호흡있는 동안에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랄랄라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r>
              <a:rPr lang="en-US" altLang="ko-KR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반복 </a:t>
            </a:r>
            <a:r>
              <a:rPr lang="en-US" altLang="ko-KR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941140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499456" y="3946644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예배 드려요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844330"/>
            <a:ext cx="8935222" cy="507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예쁜 마음 담아서 정성으로 드려요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 쫑긋 세우고 말씀 듣고 쑥쑥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두 눈 꼭 감고 기도하며 아멘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아버지 우리 하나님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날마다 잊지 않고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기억할래요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09825" y="4680060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5940902" y="543194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15439" y="2135019"/>
            <a:ext cx="6035040" cy="2060138"/>
          </a:xfrm>
          <a:prstGeom prst="flowChartAlternateProcess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하나님 지켜주세요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4708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지켜주세요 내생각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내마음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지켜주세요 빼앗기지 않도록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하나님만 예배하고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바라볼 수 있도록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온전히 하나님께 향할 수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있도록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도와 주세요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17" y="3794269"/>
            <a:ext cx="2790741" cy="298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7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404" y="3101509"/>
            <a:ext cx="6516687" cy="34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8674" y="269965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손 손 손 예쁜 손은 어떤 어떤 손일까</a:t>
            </a:r>
            <a: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  <a:t>?</a:t>
            </a:r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 </a:t>
            </a:r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손 손 손 예쁜 손은 어떤 어떤 손일까</a:t>
            </a:r>
            <a: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하나님께</a:t>
            </a:r>
            <a:r>
              <a:rPr lang="en-US" altLang="ko-KR" sz="4000" dirty="0">
                <a:latin typeface="Asia유치원B" pitchFamily="18" charset="-127"/>
                <a:ea typeface="Asia유치원B" pitchFamily="18" charset="-127"/>
              </a:rPr>
              <a:t> </a:t>
            </a: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두 손모아 기도하는 손</a:t>
            </a:r>
            <a:r>
              <a:rPr lang="en-US" altLang="ko-KR" sz="4000" dirty="0" smtClean="0"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4000" dirty="0" smtClean="0"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친구에게 맛있는것 나눠주는 손</a:t>
            </a:r>
            <a: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  <a:t/>
            </a:r>
            <a:b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07" y="2893650"/>
            <a:ext cx="6516687" cy="34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입 입 입 예쁜 </a:t>
            </a:r>
            <a:r>
              <a:rPr lang="ko-KR" altLang="en-US" sz="4000" dirty="0">
                <a:latin typeface="FB바이올렛M" pitchFamily="18" charset="-127"/>
                <a:ea typeface="FB바이올렛M" pitchFamily="18" charset="-127"/>
              </a:rPr>
              <a:t>입</a:t>
            </a:r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은 어떤 어떤 입일까</a:t>
            </a:r>
            <a: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입 입 입 예쁜 입은 어떤 어떤 입일까</a:t>
            </a:r>
            <a: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하나님께 기쁘게 찬양하는 입</a:t>
            </a:r>
            <a:r>
              <a:rPr lang="en-US" altLang="ko-KR" sz="4000" dirty="0" smtClean="0"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4000" dirty="0" smtClean="0"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울고있는 친구를 달래주는 입</a:t>
            </a:r>
            <a: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  <a:t/>
            </a:r>
            <a:b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947" y="2954610"/>
            <a:ext cx="6516687" cy="349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  <a:t>?</a:t>
            </a:r>
            <a:b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 smtClean="0">
                <a:latin typeface="FB바이올렛M" pitchFamily="18" charset="-127"/>
                <a:ea typeface="FB바이올렛M" pitchFamily="18" charset="-127"/>
              </a:rPr>
              <a:t>발 발 발 예쁜 발은 어떤 어떤 발일까</a:t>
            </a:r>
            <a: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  <a:t>? </a:t>
            </a:r>
            <a:br>
              <a:rPr lang="en-US" altLang="ko-KR" sz="4000" dirty="0" smtClean="0">
                <a:latin typeface="FB바이올렛M" pitchFamily="18" charset="-127"/>
                <a:ea typeface="FB바이올렛M" pitchFamily="18" charset="-127"/>
              </a:rPr>
            </a:b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하나님께예배하러 교회가는 발</a:t>
            </a:r>
            <a:r>
              <a:rPr lang="en-US" altLang="ko-KR" sz="4000" dirty="0" smtClean="0"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4000" dirty="0" smtClean="0"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4000" dirty="0" smtClean="0">
                <a:latin typeface="Asia유치원B" pitchFamily="18" charset="-127"/>
                <a:ea typeface="Asia유치원B" pitchFamily="18" charset="-127"/>
              </a:rPr>
              <a:t>믿음없는 친구를 전도하는 발</a:t>
            </a:r>
            <a: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  <a:t/>
            </a:r>
            <a:b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55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93519" y="1753110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 smtClean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 smtClean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72640" y="289895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4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7010128" y="3452949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1876425" y="345294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172606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421822" y="1766407"/>
            <a:ext cx="2717074" cy="3466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1801" t="4945" r="11801"/>
          <a:stretch/>
        </p:blipFill>
        <p:spPr>
          <a:xfrm>
            <a:off x="0" y="988126"/>
            <a:ext cx="1832066" cy="2200138"/>
          </a:xfrm>
          <a:prstGeom prst="rect">
            <a:avLst/>
          </a:prstGeom>
        </p:spPr>
      </p:pic>
      <p:sp>
        <p:nvSpPr>
          <p:cNvPr id="10" name="하트 9"/>
          <p:cNvSpPr/>
          <p:nvPr/>
        </p:nvSpPr>
        <p:spPr>
          <a:xfrm>
            <a:off x="1606189" y="279545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2116728" y="2438401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2587535" y="225987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9086" y="2734491"/>
            <a:ext cx="1088571" cy="56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87881" y="1529643"/>
            <a:ext cx="56426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</a:t>
            </a:r>
            <a:endParaRPr lang="en-US" altLang="ko-KR" sz="5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</a:t>
            </a:r>
            <a:r>
              <a:rPr lang="ko-KR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모아서 </a:t>
            </a:r>
            <a:endParaRPr lang="en-US" altLang="ko-KR" sz="5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드려요</a:t>
            </a:r>
            <a:endParaRPr lang="ko-KR" altLang="ko-KR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137772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407943" y="1668979"/>
            <a:ext cx="2717074" cy="3466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1801" t="4945" r="11801"/>
          <a:stretch/>
        </p:blipFill>
        <p:spPr>
          <a:xfrm>
            <a:off x="0" y="988125"/>
            <a:ext cx="1832066" cy="2200138"/>
          </a:xfrm>
          <a:prstGeom prst="rect">
            <a:avLst/>
          </a:prstGeom>
        </p:spPr>
      </p:pic>
      <p:sp>
        <p:nvSpPr>
          <p:cNvPr id="10" name="하트 9"/>
          <p:cNvSpPr/>
          <p:nvPr/>
        </p:nvSpPr>
        <p:spPr>
          <a:xfrm>
            <a:off x="1606189" y="279545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2116728" y="2438400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2587535" y="225987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9086" y="2734491"/>
            <a:ext cx="1088571" cy="56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7348" y="1668979"/>
            <a:ext cx="5822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 모아</a:t>
            </a:r>
            <a:r>
              <a:rPr lang="ko-KR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  <a:endParaRPr lang="ko-KR" altLang="ko-KR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94" y="83427"/>
            <a:ext cx="8935222" cy="664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0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이스라엘아 들으라</a:t>
            </a:r>
            <a:r>
              <a:rPr lang="en-US" altLang="ko-KR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우리 하나님 여호와는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오직 유일한 여호와이시니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너는 마음을 다하고 뜻을</a:t>
            </a:r>
            <a:r>
              <a:rPr lang="en-US" altLang="ko-KR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다하고 힘을 다하여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네 하나님 여호와를 사랑하라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</a:t>
            </a:r>
            <a:r>
              <a:rPr lang="en-US" altLang="ko-K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신명기 </a:t>
            </a:r>
            <a:r>
              <a:rPr lang="en-US" altLang="ko-K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6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4-5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절 말씀</a:t>
            </a:r>
            <a:endParaRPr lang="en-US" altLang="ko-KR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 rot="21167735">
            <a:off x="112984" y="292362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월 말씀암송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3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55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66677" y="2898951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시간</a:t>
            </a:r>
            <a:endParaRPr lang="en-US" altLang="ko-KR" sz="4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7010128" y="337457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137682" y="337457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788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744529" y="1626818"/>
            <a:ext cx="7776864" cy="3186354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683569" y="1463040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60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165462"/>
            <a:ext cx="9144000" cy="6531429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2640" y="2898951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싱글싱글 벙글벙글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고개들려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옆친구와 인사해요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안녕하세요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싱글싱글 벙글벙글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손을모아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옆친구를 간질러요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헤헤헤헤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싱글싱글 벙글벙글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입을모아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뽕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찬양해요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할렐루야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싱글싱글 벙글벙글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손을올려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야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함차게 박수쳐요 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예수님만 믿으면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753987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없어요 없어요 다른 길은 없어요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천국가는 다른 길은 없어요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있어요 있어요 오직 한길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있어요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예수님만 믿으세요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하나님 때문에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844330"/>
            <a:ext cx="8935222" cy="5909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때문에 내마음 행복해 즐거워요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</a:t>
            </a:r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때문에 내마음 행복해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 즐거워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쓰러져도 일어나죠 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언제나 하나님 사랑이 내 안에 있어요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감사하며 기뻐하는 나는 하나님의 기쁨아이죠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때문에 내마음 행복해 즐거워요</a:t>
            </a:r>
            <a:endParaRPr lang="en-US" altLang="ko-KR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때문에 내마음 행복해 행복해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즐거워</a:t>
            </a:r>
            <a:endParaRPr lang="en-US" altLang="ko-KR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149738" y="2206825"/>
            <a:ext cx="2098765" cy="18464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987416" y="31130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2521</TotalTime>
  <Words>613</Words>
  <Application>Microsoft Office PowerPoint</Application>
  <PresentationFormat>화면 슬라이드 쇼(4:3)</PresentationFormat>
  <Paragraphs>161</Paragraphs>
  <Slides>35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35</vt:i4>
      </vt:variant>
    </vt:vector>
  </HeadingPairs>
  <TitlesOfParts>
    <vt:vector size="56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7_Office 테마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444</cp:revision>
  <dcterms:created xsi:type="dcterms:W3CDTF">2021-01-04T13:13:52Z</dcterms:created>
  <dcterms:modified xsi:type="dcterms:W3CDTF">2022-01-05T01:12:33Z</dcterms:modified>
</cp:coreProperties>
</file>