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33"/>
    <a:srgbClr val="CC0066"/>
    <a:srgbClr val="800000"/>
    <a:srgbClr val="CC00FF"/>
    <a:srgbClr val="FF0066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3" autoAdjust="0"/>
    <p:restoredTop sz="94660"/>
  </p:normalViewPr>
  <p:slideViewPr>
    <p:cSldViewPr snapToGrid="0">
      <p:cViewPr>
        <p:scale>
          <a:sx n="75" d="100"/>
          <a:sy n="75" d="100"/>
        </p:scale>
        <p:origin x="-1812" y="-468"/>
      </p:cViewPr>
      <p:guideLst>
        <p:guide orient="horz"/>
        <p:guide pos="27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968D-4A32-4A95-B5F0-6367D942DF10}" type="datetimeFigureOut">
              <a:rPr lang="ko-KR" altLang="en-US" smtClean="0"/>
              <a:pPr/>
              <a:t>2014-07-06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직선 연결선 72"/>
          <p:cNvCxnSpPr/>
          <p:nvPr/>
        </p:nvCxnSpPr>
        <p:spPr>
          <a:xfrm>
            <a:off x="6593632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>
            <a:off x="9890448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그룹 49"/>
          <p:cNvGrpSpPr/>
          <p:nvPr/>
        </p:nvGrpSpPr>
        <p:grpSpPr>
          <a:xfrm>
            <a:off x="0" y="0"/>
            <a:ext cx="3296816" cy="6858000"/>
            <a:chOff x="0" y="0"/>
            <a:chExt cx="3296816" cy="6858000"/>
          </a:xfrm>
        </p:grpSpPr>
        <p:pic>
          <p:nvPicPr>
            <p:cNvPr id="1045" name="Picture 21" descr="C:\Users\pc\AppData\Local\Microsoft\Windows\Temporary Internet Files\Content.IE5\0L5QMZ8J\MC90044176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19747" y="4073236"/>
              <a:ext cx="1132608" cy="1142998"/>
            </a:xfrm>
            <a:prstGeom prst="rect">
              <a:avLst/>
            </a:prstGeom>
            <a:noFill/>
          </p:spPr>
        </p:pic>
        <p:pic>
          <p:nvPicPr>
            <p:cNvPr id="2051" name="Picture 3" descr="C:\Users\pc\Desktop\123123123.jpg"/>
            <p:cNvPicPr>
              <a:picLocks noChangeAspect="1" noChangeArrowheads="1"/>
            </p:cNvPicPr>
            <p:nvPr/>
          </p:nvPicPr>
          <p:blipFill>
            <a:blip r:embed="rId3" cstate="print"/>
            <a:srcRect l="5930" t="3061" r="6495"/>
            <a:stretch>
              <a:fillRect/>
            </a:stretch>
          </p:blipFill>
          <p:spPr bwMode="auto">
            <a:xfrm>
              <a:off x="0" y="0"/>
              <a:ext cx="3296816" cy="1772816"/>
            </a:xfrm>
            <a:prstGeom prst="rect">
              <a:avLst/>
            </a:prstGeom>
            <a:noFill/>
          </p:spPr>
        </p:pic>
        <p:pic>
          <p:nvPicPr>
            <p:cNvPr id="1026" name="Picture 2" descr="C:\Users\pc\Desktop\s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1108123">
              <a:off x="1613413" y="279095"/>
              <a:ext cx="335878" cy="423037"/>
            </a:xfrm>
            <a:prstGeom prst="rect">
              <a:avLst/>
            </a:prstGeom>
            <a:noFill/>
          </p:spPr>
        </p:pic>
        <p:sp>
          <p:nvSpPr>
            <p:cNvPr id="38" name="TextBox 37"/>
            <p:cNvSpPr txBox="1"/>
            <p:nvPr/>
          </p:nvSpPr>
          <p:spPr>
            <a:xfrm>
              <a:off x="318360" y="1756063"/>
              <a:ext cx="2643212" cy="31268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ko-KR" altLang="en-US" sz="2800" smtClean="0">
                  <a:solidFill>
                    <a:srgbClr val="FF0000"/>
                  </a:solidFill>
                  <a:latin typeface="HY울릉도M" pitchFamily="18" charset="-127"/>
                  <a:ea typeface="(환)제목라운드(중간)체" pitchFamily="18" charset="-127"/>
                </a:rPr>
                <a:t>유치부 여름성경학교</a:t>
              </a:r>
              <a:endParaRPr lang="ko-KR" altLang="en-US" sz="2800">
                <a:solidFill>
                  <a:srgbClr val="FF0000"/>
                </a:solidFill>
                <a:latin typeface="HY울릉도M" pitchFamily="18" charset="-127"/>
                <a:ea typeface="(환)제목라운드(중간)체" pitchFamily="18" charset="-127"/>
              </a:endParaRPr>
            </a:p>
          </p:txBody>
        </p:sp>
        <p:cxnSp>
          <p:nvCxnSpPr>
            <p:cNvPr id="92" name="직선 연결선 91"/>
            <p:cNvCxnSpPr/>
            <p:nvPr/>
          </p:nvCxnSpPr>
          <p:spPr>
            <a:xfrm>
              <a:off x="329681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그룹 42"/>
            <p:cNvGrpSpPr/>
            <p:nvPr/>
          </p:nvGrpSpPr>
          <p:grpSpPr>
            <a:xfrm>
              <a:off x="1518517" y="4707081"/>
              <a:ext cx="1463675" cy="1743247"/>
              <a:chOff x="638176" y="4895850"/>
              <a:chExt cx="1171574" cy="1440179"/>
            </a:xfrm>
          </p:grpSpPr>
          <p:pic>
            <p:nvPicPr>
              <p:cNvPr id="1027" name="Picture 3" descr="E:\09 임시저장\예권이 t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38176" y="5181600"/>
                <a:ext cx="719331" cy="1154429"/>
              </a:xfrm>
              <a:prstGeom prst="rect">
                <a:avLst/>
              </a:prstGeom>
              <a:noFill/>
            </p:spPr>
          </p:pic>
          <p:pic>
            <p:nvPicPr>
              <p:cNvPr id="1028" name="Picture 4" descr="E:\09 임시저장\은권이 tnwjd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34605" y="4895850"/>
                <a:ext cx="575145" cy="1438274"/>
              </a:xfrm>
              <a:prstGeom prst="rect">
                <a:avLst/>
              </a:prstGeom>
              <a:noFill/>
            </p:spPr>
          </p:pic>
        </p:grpSp>
        <p:pic>
          <p:nvPicPr>
            <p:cNvPr id="44" name="Picture 2" descr="C:\Users\pc\Desktop\00002s.jpg"/>
            <p:cNvPicPr>
              <a:picLocks noChangeAspect="1" noChangeArrowheads="1"/>
            </p:cNvPicPr>
            <p:nvPr/>
          </p:nvPicPr>
          <p:blipFill>
            <a:blip r:embed="rId7" cstate="print"/>
            <a:srcRect t="88235"/>
            <a:stretch>
              <a:fillRect/>
            </a:stretch>
          </p:blipFill>
          <p:spPr bwMode="auto">
            <a:xfrm>
              <a:off x="0" y="6457950"/>
              <a:ext cx="3296816" cy="400050"/>
            </a:xfrm>
            <a:prstGeom prst="rect">
              <a:avLst/>
            </a:prstGeom>
            <a:noFill/>
          </p:spPr>
        </p:pic>
        <p:sp>
          <p:nvSpPr>
            <p:cNvPr id="45" name="TextBox 44"/>
            <p:cNvSpPr txBox="1"/>
            <p:nvPr/>
          </p:nvSpPr>
          <p:spPr>
            <a:xfrm>
              <a:off x="31750" y="6508083"/>
              <a:ext cx="2467085" cy="2387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r>
                <a:rPr lang="ko-KR" altLang="en-US" sz="1000" b="1" smtClean="0">
                  <a:solidFill>
                    <a:schemeClr val="bg1"/>
                  </a:solidFill>
                </a:rPr>
                <a:t> 행복한 세상을 여는 하나님 백성공동체</a:t>
              </a:r>
              <a:endParaRPr lang="ko-KR" alt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044465" y="6493882"/>
              <a:ext cx="1144653" cy="30148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r"/>
              <a:r>
                <a:rPr lang="ko-KR" altLang="en-US" sz="1500" smtClean="0">
                  <a:solidFill>
                    <a:schemeClr val="bg1"/>
                  </a:solidFill>
                  <a:latin typeface="HY울릉도M" pitchFamily="18" charset="-127"/>
                  <a:ea typeface="HY울릉도M" pitchFamily="18" charset="-127"/>
                </a:rPr>
                <a:t>현대교회</a:t>
              </a:r>
              <a:endParaRPr lang="ko-KR" altLang="en-US" sz="150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374074" y="2853471"/>
              <a:ext cx="2763980" cy="1562664"/>
            </a:xfrm>
            <a:prstGeom prst="rect">
              <a:avLst/>
            </a:prstGeom>
          </p:spPr>
          <p:txBody>
            <a:bodyPr wrap="none" lIns="0" tIns="0" rIns="0" bIns="0">
              <a:noAutofit/>
            </a:bodyPr>
            <a:lstStyle/>
            <a:p>
              <a:pPr>
                <a:lnSpc>
                  <a:spcPts val="1400"/>
                </a:lnSpc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en-US" altLang="ko-KR" sz="1000" b="1" smtClean="0"/>
                <a:t> </a:t>
              </a:r>
              <a:r>
                <a:rPr lang="ko-KR" altLang="en-US" sz="1000" smtClean="0"/>
                <a:t>첫째날 </a:t>
              </a:r>
              <a:r>
                <a:rPr lang="en-US" altLang="ko-KR" sz="1000" smtClean="0"/>
                <a:t>(09:30~17:30)</a:t>
              </a:r>
              <a:br>
                <a:rPr lang="en-US" altLang="ko-KR" sz="1000" smtClean="0"/>
              </a:br>
              <a:r>
                <a:rPr lang="en-US" altLang="ko-KR" sz="1000" smtClean="0"/>
                <a:t>  :</a:t>
              </a:r>
              <a:r>
                <a:rPr lang="ko-KR" altLang="en-US" sz="1000" smtClean="0"/>
                <a:t>말씀과 센타 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인형극 </a:t>
              </a:r>
              <a:r>
                <a:rPr lang="en-US" altLang="ko-KR" sz="1000" smtClean="0"/>
                <a:t>(</a:t>
              </a:r>
              <a:r>
                <a:rPr lang="ko-KR" altLang="en-US" sz="1000" smtClean="0"/>
                <a:t>예수님을 만나요</a:t>
              </a:r>
              <a:r>
                <a:rPr lang="en-US" altLang="ko-KR" sz="1000" smtClean="0"/>
                <a:t>)</a:t>
              </a:r>
            </a:p>
            <a:p>
              <a:pPr>
                <a:lnSpc>
                  <a:spcPts val="1400"/>
                </a:lnSpc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en-US" altLang="ko-KR" sz="1000" smtClean="0"/>
                <a:t> </a:t>
              </a:r>
              <a:r>
                <a:rPr lang="ko-KR" altLang="en-US" sz="1000" smtClean="0"/>
                <a:t>둘째날 </a:t>
              </a:r>
              <a:r>
                <a:rPr lang="en-US" altLang="ko-KR" sz="1000" smtClean="0"/>
                <a:t>(09:30~15:30)</a:t>
              </a:r>
              <a:br>
                <a:rPr lang="en-US" altLang="ko-KR" sz="1000" smtClean="0"/>
              </a:br>
              <a:r>
                <a:rPr lang="en-US" altLang="ko-KR" sz="1000" smtClean="0"/>
                <a:t>  :</a:t>
              </a:r>
              <a:r>
                <a:rPr lang="ko-KR" altLang="en-US" sz="1000" smtClean="0"/>
                <a:t>말씀과 </a:t>
              </a:r>
              <a:r>
                <a:rPr lang="ko-KR" altLang="en-US" sz="1000" smtClean="0"/>
                <a:t>센타 </a:t>
              </a:r>
              <a:r>
                <a:rPr lang="ko-KR" altLang="en-US" sz="1000" smtClean="0"/>
                <a:t>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워터월드</a:t>
              </a:r>
              <a:r>
                <a:rPr lang="en-US" altLang="ko-KR" sz="1000" smtClean="0"/>
                <a:t/>
              </a:r>
              <a:br>
                <a:rPr lang="en-US" altLang="ko-KR" sz="1000" smtClean="0"/>
              </a:br>
              <a:r>
                <a:rPr lang="en-US" altLang="ko-KR" sz="1000" smtClean="0"/>
                <a:t> 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※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준비물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: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수영복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수건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물총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비닐봉지 등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  </a:t>
              </a:r>
            </a:p>
            <a:p>
              <a:pPr>
                <a:lnSpc>
                  <a:spcPts val="1400"/>
                </a:lnSpc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en-US" altLang="ko-KR" sz="1000" smtClean="0"/>
                <a:t> </a:t>
              </a:r>
              <a:r>
                <a:rPr lang="ko-KR" altLang="en-US" sz="1000" smtClean="0"/>
                <a:t>셋째날 </a:t>
              </a:r>
              <a:r>
                <a:rPr lang="en-US" altLang="ko-KR" sz="1000" smtClean="0"/>
                <a:t>(10:30~12:30)</a:t>
              </a:r>
              <a:br>
                <a:rPr lang="en-US" altLang="ko-KR" sz="1000" smtClean="0"/>
              </a:br>
              <a:r>
                <a:rPr lang="en-US" altLang="ko-KR" sz="1000" smtClean="0"/>
                <a:t>  :</a:t>
              </a:r>
              <a:r>
                <a:rPr lang="ko-KR" altLang="en-US" sz="1000" smtClean="0"/>
                <a:t>어린이 부흥회</a:t>
              </a:r>
              <a:r>
                <a:rPr lang="en-US" altLang="ko-KR" sz="1000" smtClean="0"/>
                <a:t>,</a:t>
              </a:r>
              <a:r>
                <a:rPr lang="ko-KR" altLang="en-US" sz="1000" smtClean="0"/>
                <a:t> 달란트 잔치</a:t>
              </a:r>
              <a:endParaRPr lang="ko-KR" altLang="en-US" sz="1600"/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245501" y="2173691"/>
              <a:ext cx="2928082" cy="2387384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ko-KR" altLang="en-US" sz="1200" b="1" smtClean="0"/>
                <a:t> 주제 </a:t>
              </a:r>
              <a:r>
                <a:rPr lang="en-US" altLang="ko-KR" sz="1200" b="1" smtClean="0"/>
                <a:t>: </a:t>
              </a:r>
              <a:r>
                <a:rPr lang="ko-KR" altLang="en-US" sz="1200" b="1" smtClean="0"/>
                <a:t>성막은 살아있다</a:t>
              </a:r>
              <a:r>
                <a:rPr lang="en-US" altLang="ko-KR" sz="1200" b="1" smtClean="0"/>
                <a:t>,</a:t>
              </a:r>
              <a:r>
                <a:rPr lang="ko-KR" altLang="en-US" sz="1200" b="1" smtClean="0"/>
                <a:t> </a:t>
              </a:r>
              <a:r>
                <a:rPr lang="en-US" altLang="ko-KR" sz="1200" b="1" smtClean="0"/>
                <a:t/>
              </a:r>
              <a:br>
                <a:rPr lang="en-US" altLang="ko-KR" sz="1200" b="1" smtClean="0"/>
              </a:br>
              <a:r>
                <a:rPr lang="en-US" altLang="ko-KR" sz="1200" b="1" smtClean="0"/>
                <a:t>                      </a:t>
              </a:r>
              <a:r>
                <a:rPr lang="ko-KR" altLang="en-US" sz="1200" b="1" smtClean="0"/>
                <a:t>하나님을 만나요</a:t>
              </a:r>
              <a:r>
                <a:rPr lang="en-US" altLang="ko-KR" sz="1200" b="1" smtClean="0"/>
                <a:t>.</a:t>
              </a:r>
            </a:p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en-US" altLang="ko-KR" sz="1200" b="1"/>
                <a:t> </a:t>
              </a:r>
              <a:r>
                <a:rPr lang="ko-KR" altLang="en-US" sz="1200" b="1" smtClean="0"/>
                <a:t>날짜 </a:t>
              </a:r>
              <a:r>
                <a:rPr lang="en-US" altLang="ko-KR" sz="1200" b="1" smtClean="0"/>
                <a:t>: 2014.7.18(</a:t>
              </a:r>
              <a:r>
                <a:rPr lang="ko-KR" altLang="en-US" sz="1200" b="1" smtClean="0"/>
                <a:t>금</a:t>
              </a:r>
              <a:r>
                <a:rPr lang="en-US" altLang="ko-KR" sz="1200" b="1" smtClean="0"/>
                <a:t>) ~ 7.20(</a:t>
              </a:r>
              <a:r>
                <a:rPr lang="ko-KR" altLang="en-US" sz="1200" b="1" smtClean="0"/>
                <a:t>일</a:t>
              </a:r>
              <a:r>
                <a:rPr lang="en-US" altLang="ko-KR" sz="1200" b="1" smtClean="0"/>
                <a:t>)</a:t>
              </a:r>
            </a:p>
          </p:txBody>
        </p:sp>
        <p:pic>
          <p:nvPicPr>
            <p:cNvPr id="4" name="Picture 4" descr="C:\Users\pc\AppData\Local\Microsoft\Windows\Temporary Internet Files\Content.IE5\Y67GRQS7\MC900441368[1].png"/>
            <p:cNvPicPr>
              <a:picLocks noChangeAspect="1" noChangeArrowheads="1"/>
            </p:cNvPicPr>
            <p:nvPr/>
          </p:nvPicPr>
          <p:blipFill>
            <a:blip r:embed="rId8" cstate="print">
              <a:lum bright="20000" contrast="20000"/>
            </a:blip>
            <a:srcRect/>
            <a:stretch>
              <a:fillRect/>
            </a:stretch>
          </p:blipFill>
          <p:spPr bwMode="auto">
            <a:xfrm rot="20531860">
              <a:off x="240178" y="4689593"/>
              <a:ext cx="1610528" cy="1610591"/>
            </a:xfrm>
            <a:prstGeom prst="rect">
              <a:avLst/>
            </a:prstGeom>
            <a:noFill/>
          </p:spPr>
        </p:pic>
        <p:sp>
          <p:nvSpPr>
            <p:cNvPr id="36" name="직사각형 35"/>
            <p:cNvSpPr/>
            <p:nvPr/>
          </p:nvSpPr>
          <p:spPr>
            <a:xfrm>
              <a:off x="235110" y="4324609"/>
              <a:ext cx="1448217" cy="216217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ko-KR" altLang="en-US" sz="1200" b="1" smtClean="0">
                  <a:latin typeface="+mn-ea"/>
                </a:rPr>
                <a:t> </a:t>
              </a:r>
              <a:r>
                <a:rPr lang="ko-KR" altLang="en-US" sz="1200" b="1" smtClean="0">
                  <a:latin typeface="+mn-ea"/>
                </a:rPr>
                <a:t>참가비 </a:t>
              </a:r>
              <a:r>
                <a:rPr lang="en-US" altLang="ko-KR" sz="1200" b="1" smtClean="0">
                  <a:latin typeface="+mn-ea"/>
                </a:rPr>
                <a:t>: 5,000</a:t>
              </a:r>
              <a:r>
                <a:rPr lang="ko-KR" altLang="en-US" sz="1200" b="1" smtClean="0">
                  <a:latin typeface="+mn-ea"/>
                </a:rPr>
                <a:t>원</a:t>
              </a:r>
              <a:endParaRPr lang="en-US" altLang="ko-KR" sz="1200" b="1" smtClean="0">
                <a:latin typeface="+mn-ea"/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249959" y="4979237"/>
              <a:ext cx="1448217" cy="953972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500"/>
                </a:spcAft>
              </a:pP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성경학교에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/>
              </a:r>
              <a:b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저희도  참석 합니다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.</a:t>
              </a:r>
              <a:b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유치부  친구들 많이 많이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/>
              </a:r>
              <a:b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보내 주세요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~</a:t>
              </a:r>
              <a:endParaRPr lang="en-US" altLang="ko-KR" sz="1200" b="1" spc="-100" smtClean="0">
                <a:solidFill>
                  <a:schemeClr val="tx2">
                    <a:lumMod val="75000"/>
                  </a:schemeClr>
                </a:solidFill>
                <a:latin typeface="Rix멜랑촐리 M" pitchFamily="18" charset="-127"/>
                <a:ea typeface="Rix멜랑촐리 M" pitchFamily="18" charset="-127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2354856" y="4283045"/>
              <a:ext cx="772808" cy="403255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500"/>
                </a:spcAft>
              </a:pPr>
              <a:r>
                <a:rPr lang="ko-KR" altLang="en-US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가자</a:t>
              </a:r>
              <a:r>
                <a:rPr lang="en-US" altLang="ko-KR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!</a:t>
              </a:r>
              <a:br>
                <a:rPr lang="en-US" altLang="ko-KR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성막여행</a:t>
              </a:r>
              <a:r>
                <a:rPr lang="en-US" altLang="ko-KR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~!</a:t>
              </a:r>
            </a:p>
          </p:txBody>
        </p:sp>
        <p:pic>
          <p:nvPicPr>
            <p:cNvPr id="1048" name="Picture 24" descr="E:\09 임시저장\양.jp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contrast="-20000"/>
            </a:blip>
            <a:srcRect/>
            <a:stretch>
              <a:fillRect/>
            </a:stretch>
          </p:blipFill>
          <p:spPr bwMode="auto">
            <a:xfrm flipH="1">
              <a:off x="0" y="5922084"/>
              <a:ext cx="935182" cy="609901"/>
            </a:xfrm>
            <a:prstGeom prst="rect">
              <a:avLst/>
            </a:prstGeom>
            <a:noFill/>
          </p:spPr>
        </p:pic>
      </p:grpSp>
      <p:grpSp>
        <p:nvGrpSpPr>
          <p:cNvPr id="52" name="그룹 51"/>
          <p:cNvGrpSpPr/>
          <p:nvPr/>
        </p:nvGrpSpPr>
        <p:grpSpPr>
          <a:xfrm>
            <a:off x="3309257" y="0"/>
            <a:ext cx="3296816" cy="6858000"/>
            <a:chOff x="0" y="0"/>
            <a:chExt cx="3296816" cy="6858000"/>
          </a:xfrm>
        </p:grpSpPr>
        <p:pic>
          <p:nvPicPr>
            <p:cNvPr id="53" name="Picture 21" descr="C:\Users\pc\AppData\Local\Microsoft\Windows\Temporary Internet Files\Content.IE5\0L5QMZ8J\MC90044176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19747" y="4073236"/>
              <a:ext cx="1132608" cy="1142998"/>
            </a:xfrm>
            <a:prstGeom prst="rect">
              <a:avLst/>
            </a:prstGeom>
            <a:noFill/>
          </p:spPr>
        </p:pic>
        <p:pic>
          <p:nvPicPr>
            <p:cNvPr id="55" name="Picture 3" descr="C:\Users\pc\Desktop\123123123.jpg"/>
            <p:cNvPicPr>
              <a:picLocks noChangeAspect="1" noChangeArrowheads="1"/>
            </p:cNvPicPr>
            <p:nvPr/>
          </p:nvPicPr>
          <p:blipFill>
            <a:blip r:embed="rId3" cstate="print"/>
            <a:srcRect l="5930" t="3061" r="6495"/>
            <a:stretch>
              <a:fillRect/>
            </a:stretch>
          </p:blipFill>
          <p:spPr bwMode="auto">
            <a:xfrm>
              <a:off x="0" y="0"/>
              <a:ext cx="3296816" cy="1772816"/>
            </a:xfrm>
            <a:prstGeom prst="rect">
              <a:avLst/>
            </a:prstGeom>
            <a:noFill/>
          </p:spPr>
        </p:pic>
        <p:pic>
          <p:nvPicPr>
            <p:cNvPr id="57" name="Picture 2" descr="C:\Users\pc\Desktop\s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1108123">
              <a:off x="1613413" y="279095"/>
              <a:ext cx="335878" cy="423037"/>
            </a:xfrm>
            <a:prstGeom prst="rect">
              <a:avLst/>
            </a:prstGeom>
            <a:noFill/>
          </p:spPr>
        </p:pic>
        <p:sp>
          <p:nvSpPr>
            <p:cNvPr id="58" name="TextBox 57"/>
            <p:cNvSpPr txBox="1"/>
            <p:nvPr/>
          </p:nvSpPr>
          <p:spPr>
            <a:xfrm>
              <a:off x="318360" y="1756063"/>
              <a:ext cx="2643212" cy="31268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ko-KR" altLang="en-US" sz="2800" smtClean="0">
                  <a:solidFill>
                    <a:srgbClr val="FF0000"/>
                  </a:solidFill>
                  <a:latin typeface="HY울릉도M" pitchFamily="18" charset="-127"/>
                  <a:ea typeface="(환)제목라운드(중간)체" pitchFamily="18" charset="-127"/>
                </a:rPr>
                <a:t>유치부 여름성경학교</a:t>
              </a:r>
              <a:endParaRPr lang="ko-KR" altLang="en-US" sz="2800">
                <a:solidFill>
                  <a:srgbClr val="FF0000"/>
                </a:solidFill>
                <a:latin typeface="HY울릉도M" pitchFamily="18" charset="-127"/>
                <a:ea typeface="(환)제목라운드(중간)체" pitchFamily="18" charset="-127"/>
              </a:endParaRPr>
            </a:p>
          </p:txBody>
        </p:sp>
        <p:cxnSp>
          <p:nvCxnSpPr>
            <p:cNvPr id="59" name="직선 연결선 58"/>
            <p:cNvCxnSpPr/>
            <p:nvPr/>
          </p:nvCxnSpPr>
          <p:spPr>
            <a:xfrm>
              <a:off x="329681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그룹 59"/>
            <p:cNvGrpSpPr/>
            <p:nvPr/>
          </p:nvGrpSpPr>
          <p:grpSpPr>
            <a:xfrm>
              <a:off x="1518517" y="4707081"/>
              <a:ext cx="1463675" cy="1743247"/>
              <a:chOff x="638176" y="4895850"/>
              <a:chExt cx="1171574" cy="1440179"/>
            </a:xfrm>
          </p:grpSpPr>
          <p:pic>
            <p:nvPicPr>
              <p:cNvPr id="71" name="Picture 3" descr="E:\09 임시저장\예권이 t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38176" y="5181600"/>
                <a:ext cx="719331" cy="1154429"/>
              </a:xfrm>
              <a:prstGeom prst="rect">
                <a:avLst/>
              </a:prstGeom>
              <a:noFill/>
            </p:spPr>
          </p:pic>
          <p:pic>
            <p:nvPicPr>
              <p:cNvPr id="72" name="Picture 4" descr="E:\09 임시저장\은권이 tnwjd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34605" y="4895850"/>
                <a:ext cx="575145" cy="1438274"/>
              </a:xfrm>
              <a:prstGeom prst="rect">
                <a:avLst/>
              </a:prstGeom>
              <a:noFill/>
            </p:spPr>
          </p:pic>
        </p:grpSp>
        <p:pic>
          <p:nvPicPr>
            <p:cNvPr id="61" name="Picture 2" descr="C:\Users\pc\Desktop\00002s.jpg"/>
            <p:cNvPicPr>
              <a:picLocks noChangeAspect="1" noChangeArrowheads="1"/>
            </p:cNvPicPr>
            <p:nvPr/>
          </p:nvPicPr>
          <p:blipFill>
            <a:blip r:embed="rId7" cstate="print"/>
            <a:srcRect t="88235"/>
            <a:stretch>
              <a:fillRect/>
            </a:stretch>
          </p:blipFill>
          <p:spPr bwMode="auto">
            <a:xfrm>
              <a:off x="0" y="6457950"/>
              <a:ext cx="3296816" cy="400050"/>
            </a:xfrm>
            <a:prstGeom prst="rect">
              <a:avLst/>
            </a:prstGeom>
            <a:noFill/>
          </p:spPr>
        </p:pic>
        <p:sp>
          <p:nvSpPr>
            <p:cNvPr id="62" name="TextBox 61"/>
            <p:cNvSpPr txBox="1"/>
            <p:nvPr/>
          </p:nvSpPr>
          <p:spPr>
            <a:xfrm>
              <a:off x="31750" y="6508083"/>
              <a:ext cx="2467085" cy="2387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r>
                <a:rPr lang="ko-KR" altLang="en-US" sz="1000" b="1" smtClean="0">
                  <a:solidFill>
                    <a:schemeClr val="bg1"/>
                  </a:solidFill>
                </a:rPr>
                <a:t> 행복한 세상을 여는 하나님 백성공동체</a:t>
              </a:r>
              <a:endParaRPr lang="ko-KR" alt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44465" y="6493882"/>
              <a:ext cx="1144653" cy="30148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r"/>
              <a:r>
                <a:rPr lang="ko-KR" altLang="en-US" sz="1500" smtClean="0">
                  <a:solidFill>
                    <a:schemeClr val="bg1"/>
                  </a:solidFill>
                  <a:latin typeface="HY울릉도M" pitchFamily="18" charset="-127"/>
                  <a:ea typeface="HY울릉도M" pitchFamily="18" charset="-127"/>
                </a:rPr>
                <a:t>현대교회</a:t>
              </a:r>
              <a:endParaRPr lang="ko-KR" altLang="en-US" sz="150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374074" y="2853471"/>
              <a:ext cx="2763980" cy="1562664"/>
            </a:xfrm>
            <a:prstGeom prst="rect">
              <a:avLst/>
            </a:prstGeom>
          </p:spPr>
          <p:txBody>
            <a:bodyPr wrap="none" lIns="0" tIns="0" rIns="0" bIns="0">
              <a:noAutofit/>
            </a:bodyPr>
            <a:lstStyle/>
            <a:p>
              <a:pPr>
                <a:lnSpc>
                  <a:spcPts val="1400"/>
                </a:lnSpc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en-US" altLang="ko-KR" sz="1000" b="1" smtClean="0"/>
                <a:t> </a:t>
              </a:r>
              <a:r>
                <a:rPr lang="ko-KR" altLang="en-US" sz="1000" smtClean="0"/>
                <a:t>첫째날 </a:t>
              </a:r>
              <a:r>
                <a:rPr lang="en-US" altLang="ko-KR" sz="1000" smtClean="0"/>
                <a:t>(09:30~17:30)</a:t>
              </a:r>
              <a:br>
                <a:rPr lang="en-US" altLang="ko-KR" sz="1000" smtClean="0"/>
              </a:br>
              <a:r>
                <a:rPr lang="en-US" altLang="ko-KR" sz="1000" smtClean="0"/>
                <a:t>  :</a:t>
              </a:r>
              <a:r>
                <a:rPr lang="ko-KR" altLang="en-US" sz="1000" smtClean="0"/>
                <a:t>말씀과 센타 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인형극 </a:t>
              </a:r>
              <a:r>
                <a:rPr lang="en-US" altLang="ko-KR" sz="1000" smtClean="0"/>
                <a:t>(</a:t>
              </a:r>
              <a:r>
                <a:rPr lang="ko-KR" altLang="en-US" sz="1000" smtClean="0"/>
                <a:t>예수님을 만나요</a:t>
              </a:r>
              <a:r>
                <a:rPr lang="en-US" altLang="ko-KR" sz="1000" smtClean="0"/>
                <a:t>)</a:t>
              </a:r>
            </a:p>
            <a:p>
              <a:pPr>
                <a:lnSpc>
                  <a:spcPts val="1400"/>
                </a:lnSpc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en-US" altLang="ko-KR" sz="1000" smtClean="0"/>
                <a:t> </a:t>
              </a:r>
              <a:r>
                <a:rPr lang="ko-KR" altLang="en-US" sz="1000" smtClean="0"/>
                <a:t>둘째날 </a:t>
              </a:r>
              <a:r>
                <a:rPr lang="en-US" altLang="ko-KR" sz="1000" smtClean="0"/>
                <a:t>(09:30~15:30)</a:t>
              </a:r>
              <a:br>
                <a:rPr lang="en-US" altLang="ko-KR" sz="1000" smtClean="0"/>
              </a:br>
              <a:r>
                <a:rPr lang="en-US" altLang="ko-KR" sz="1000" smtClean="0"/>
                <a:t>  :</a:t>
              </a:r>
              <a:r>
                <a:rPr lang="ko-KR" altLang="en-US" sz="1000" smtClean="0"/>
                <a:t>말씀과 </a:t>
              </a:r>
              <a:r>
                <a:rPr lang="ko-KR" altLang="en-US" sz="1000" smtClean="0"/>
                <a:t>센타 </a:t>
              </a:r>
              <a:r>
                <a:rPr lang="ko-KR" altLang="en-US" sz="1000" smtClean="0"/>
                <a:t>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워터월드</a:t>
              </a:r>
              <a:r>
                <a:rPr lang="en-US" altLang="ko-KR" sz="1000" smtClean="0"/>
                <a:t/>
              </a:r>
              <a:br>
                <a:rPr lang="en-US" altLang="ko-KR" sz="1000" smtClean="0"/>
              </a:br>
              <a:r>
                <a:rPr lang="en-US" altLang="ko-KR" sz="1000" smtClean="0"/>
                <a:t> 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※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준비물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: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수영복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수건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물총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비닐봉지 등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  </a:t>
              </a:r>
            </a:p>
            <a:p>
              <a:pPr>
                <a:lnSpc>
                  <a:spcPts val="1400"/>
                </a:lnSpc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en-US" altLang="ko-KR" sz="1000" smtClean="0"/>
                <a:t> </a:t>
              </a:r>
              <a:r>
                <a:rPr lang="ko-KR" altLang="en-US" sz="1000" smtClean="0"/>
                <a:t>셋째날 </a:t>
              </a:r>
              <a:r>
                <a:rPr lang="en-US" altLang="ko-KR" sz="1000" smtClean="0"/>
                <a:t>(10:30~12:30)</a:t>
              </a:r>
              <a:br>
                <a:rPr lang="en-US" altLang="ko-KR" sz="1000" smtClean="0"/>
              </a:br>
              <a:r>
                <a:rPr lang="en-US" altLang="ko-KR" sz="1000" smtClean="0"/>
                <a:t>  :</a:t>
              </a:r>
              <a:r>
                <a:rPr lang="ko-KR" altLang="en-US" sz="1000" smtClean="0"/>
                <a:t>어린이 부흥회</a:t>
              </a:r>
              <a:r>
                <a:rPr lang="en-US" altLang="ko-KR" sz="1000" smtClean="0"/>
                <a:t>,</a:t>
              </a:r>
              <a:r>
                <a:rPr lang="ko-KR" altLang="en-US" sz="1000" smtClean="0"/>
                <a:t> 달란트 잔치</a:t>
              </a:r>
              <a:endParaRPr lang="ko-KR" altLang="en-US" sz="1600"/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245501" y="2173691"/>
              <a:ext cx="2928082" cy="2387384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ko-KR" altLang="en-US" sz="1200" b="1" smtClean="0"/>
                <a:t> 주제 </a:t>
              </a:r>
              <a:r>
                <a:rPr lang="en-US" altLang="ko-KR" sz="1200" b="1" smtClean="0"/>
                <a:t>: </a:t>
              </a:r>
              <a:r>
                <a:rPr lang="ko-KR" altLang="en-US" sz="1200" b="1" smtClean="0"/>
                <a:t>성막은 살아있다</a:t>
              </a:r>
              <a:r>
                <a:rPr lang="en-US" altLang="ko-KR" sz="1200" b="1" smtClean="0"/>
                <a:t>,</a:t>
              </a:r>
              <a:r>
                <a:rPr lang="ko-KR" altLang="en-US" sz="1200" b="1" smtClean="0"/>
                <a:t> </a:t>
              </a:r>
              <a:r>
                <a:rPr lang="en-US" altLang="ko-KR" sz="1200" b="1" smtClean="0"/>
                <a:t/>
              </a:r>
              <a:br>
                <a:rPr lang="en-US" altLang="ko-KR" sz="1200" b="1" smtClean="0"/>
              </a:br>
              <a:r>
                <a:rPr lang="en-US" altLang="ko-KR" sz="1200" b="1" smtClean="0"/>
                <a:t>                      </a:t>
              </a:r>
              <a:r>
                <a:rPr lang="ko-KR" altLang="en-US" sz="1200" b="1" smtClean="0"/>
                <a:t>하나님을 만나요</a:t>
              </a:r>
              <a:r>
                <a:rPr lang="en-US" altLang="ko-KR" sz="1200" b="1" smtClean="0"/>
                <a:t>.</a:t>
              </a:r>
            </a:p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en-US" altLang="ko-KR" sz="1200" b="1"/>
                <a:t> </a:t>
              </a:r>
              <a:r>
                <a:rPr lang="ko-KR" altLang="en-US" sz="1200" b="1" smtClean="0"/>
                <a:t>날짜 </a:t>
              </a:r>
              <a:r>
                <a:rPr lang="en-US" altLang="ko-KR" sz="1200" b="1" smtClean="0"/>
                <a:t>: 2014.7.18(</a:t>
              </a:r>
              <a:r>
                <a:rPr lang="ko-KR" altLang="en-US" sz="1200" b="1" smtClean="0"/>
                <a:t>금</a:t>
              </a:r>
              <a:r>
                <a:rPr lang="en-US" altLang="ko-KR" sz="1200" b="1" smtClean="0"/>
                <a:t>) ~ 7.20(</a:t>
              </a:r>
              <a:r>
                <a:rPr lang="ko-KR" altLang="en-US" sz="1200" b="1" smtClean="0"/>
                <a:t>일</a:t>
              </a:r>
              <a:r>
                <a:rPr lang="en-US" altLang="ko-KR" sz="1200" b="1" smtClean="0"/>
                <a:t>)</a:t>
              </a:r>
            </a:p>
          </p:txBody>
        </p:sp>
        <p:pic>
          <p:nvPicPr>
            <p:cNvPr id="66" name="Picture 4" descr="C:\Users\pc\AppData\Local\Microsoft\Windows\Temporary Internet Files\Content.IE5\Y67GRQS7\MC900441368[1].png"/>
            <p:cNvPicPr>
              <a:picLocks noChangeAspect="1" noChangeArrowheads="1"/>
            </p:cNvPicPr>
            <p:nvPr/>
          </p:nvPicPr>
          <p:blipFill>
            <a:blip r:embed="rId8" cstate="print">
              <a:lum bright="20000" contrast="20000"/>
            </a:blip>
            <a:srcRect/>
            <a:stretch>
              <a:fillRect/>
            </a:stretch>
          </p:blipFill>
          <p:spPr bwMode="auto">
            <a:xfrm rot="20531860">
              <a:off x="240178" y="4689593"/>
              <a:ext cx="1610528" cy="1610591"/>
            </a:xfrm>
            <a:prstGeom prst="rect">
              <a:avLst/>
            </a:prstGeom>
            <a:noFill/>
          </p:spPr>
        </p:pic>
        <p:sp>
          <p:nvSpPr>
            <p:cNvPr id="67" name="직사각형 66"/>
            <p:cNvSpPr/>
            <p:nvPr/>
          </p:nvSpPr>
          <p:spPr>
            <a:xfrm>
              <a:off x="235110" y="4324609"/>
              <a:ext cx="1448217" cy="216217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ko-KR" altLang="en-US" sz="1200" b="1" smtClean="0">
                  <a:latin typeface="+mn-ea"/>
                </a:rPr>
                <a:t> </a:t>
              </a:r>
              <a:r>
                <a:rPr lang="ko-KR" altLang="en-US" sz="1200" b="1" smtClean="0">
                  <a:latin typeface="+mn-ea"/>
                </a:rPr>
                <a:t>참가비 </a:t>
              </a:r>
              <a:r>
                <a:rPr lang="en-US" altLang="ko-KR" sz="1200" b="1" smtClean="0">
                  <a:latin typeface="+mn-ea"/>
                </a:rPr>
                <a:t>: 5,000</a:t>
              </a:r>
              <a:r>
                <a:rPr lang="ko-KR" altLang="en-US" sz="1200" b="1" smtClean="0">
                  <a:latin typeface="+mn-ea"/>
                </a:rPr>
                <a:t>원</a:t>
              </a:r>
              <a:endParaRPr lang="en-US" altLang="ko-KR" sz="1200" b="1" smtClean="0">
                <a:latin typeface="+mn-ea"/>
              </a:endParaRPr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249959" y="4979237"/>
              <a:ext cx="1448217" cy="953972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500"/>
                </a:spcAft>
              </a:pP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성경학교에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/>
              </a:r>
              <a:b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저희도  참석 합니다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.</a:t>
              </a:r>
              <a:b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유치부  친구들 많이 많이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/>
              </a:r>
              <a:b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보내 주세요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~</a:t>
              </a:r>
              <a:endParaRPr lang="en-US" altLang="ko-KR" sz="1200" b="1" spc="-100" smtClean="0">
                <a:solidFill>
                  <a:schemeClr val="tx2">
                    <a:lumMod val="75000"/>
                  </a:schemeClr>
                </a:solidFill>
                <a:latin typeface="Rix멜랑촐리 M" pitchFamily="18" charset="-127"/>
                <a:ea typeface="Rix멜랑촐리 M" pitchFamily="18" charset="-127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2354856" y="4283045"/>
              <a:ext cx="772808" cy="403255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500"/>
                </a:spcAft>
              </a:pPr>
              <a:r>
                <a:rPr lang="ko-KR" altLang="en-US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가자</a:t>
              </a:r>
              <a:r>
                <a:rPr lang="en-US" altLang="ko-KR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!</a:t>
              </a:r>
              <a:br>
                <a:rPr lang="en-US" altLang="ko-KR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성막여행</a:t>
              </a:r>
              <a:r>
                <a:rPr lang="en-US" altLang="ko-KR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~!</a:t>
              </a:r>
            </a:p>
          </p:txBody>
        </p:sp>
        <p:pic>
          <p:nvPicPr>
            <p:cNvPr id="70" name="Picture 24" descr="E:\09 임시저장\양.jp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contrast="-20000"/>
            </a:blip>
            <a:srcRect/>
            <a:stretch>
              <a:fillRect/>
            </a:stretch>
          </p:blipFill>
          <p:spPr bwMode="auto">
            <a:xfrm flipH="1">
              <a:off x="0" y="5922084"/>
              <a:ext cx="935182" cy="609901"/>
            </a:xfrm>
            <a:prstGeom prst="rect">
              <a:avLst/>
            </a:prstGeom>
            <a:noFill/>
          </p:spPr>
        </p:pic>
      </p:grpSp>
      <p:grpSp>
        <p:nvGrpSpPr>
          <p:cNvPr id="74" name="그룹 73"/>
          <p:cNvGrpSpPr/>
          <p:nvPr/>
        </p:nvGrpSpPr>
        <p:grpSpPr>
          <a:xfrm>
            <a:off x="6623698" y="0"/>
            <a:ext cx="3296816" cy="6858000"/>
            <a:chOff x="0" y="0"/>
            <a:chExt cx="3296816" cy="6858000"/>
          </a:xfrm>
        </p:grpSpPr>
        <p:pic>
          <p:nvPicPr>
            <p:cNvPr id="75" name="Picture 21" descr="C:\Users\pc\AppData\Local\Microsoft\Windows\Temporary Internet Files\Content.IE5\0L5QMZ8J\MC90044176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19747" y="4073236"/>
              <a:ext cx="1132608" cy="1142998"/>
            </a:xfrm>
            <a:prstGeom prst="rect">
              <a:avLst/>
            </a:prstGeom>
            <a:noFill/>
          </p:spPr>
        </p:pic>
        <p:pic>
          <p:nvPicPr>
            <p:cNvPr id="76" name="Picture 3" descr="C:\Users\pc\Desktop\123123123.jpg"/>
            <p:cNvPicPr>
              <a:picLocks noChangeAspect="1" noChangeArrowheads="1"/>
            </p:cNvPicPr>
            <p:nvPr/>
          </p:nvPicPr>
          <p:blipFill>
            <a:blip r:embed="rId3" cstate="print"/>
            <a:srcRect l="5930" t="3061" r="6495"/>
            <a:stretch>
              <a:fillRect/>
            </a:stretch>
          </p:blipFill>
          <p:spPr bwMode="auto">
            <a:xfrm>
              <a:off x="0" y="0"/>
              <a:ext cx="3296816" cy="1772816"/>
            </a:xfrm>
            <a:prstGeom prst="rect">
              <a:avLst/>
            </a:prstGeom>
            <a:noFill/>
          </p:spPr>
        </p:pic>
        <p:pic>
          <p:nvPicPr>
            <p:cNvPr id="77" name="Picture 2" descr="C:\Users\pc\Desktop\s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1108123">
              <a:off x="1613413" y="279095"/>
              <a:ext cx="335878" cy="423037"/>
            </a:xfrm>
            <a:prstGeom prst="rect">
              <a:avLst/>
            </a:prstGeom>
            <a:noFill/>
          </p:spPr>
        </p:pic>
        <p:sp>
          <p:nvSpPr>
            <p:cNvPr id="78" name="TextBox 77"/>
            <p:cNvSpPr txBox="1"/>
            <p:nvPr/>
          </p:nvSpPr>
          <p:spPr>
            <a:xfrm>
              <a:off x="318360" y="1756063"/>
              <a:ext cx="2643212" cy="31268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ko-KR" altLang="en-US" sz="2800" smtClean="0">
                  <a:solidFill>
                    <a:srgbClr val="FF0000"/>
                  </a:solidFill>
                  <a:latin typeface="HY울릉도M" pitchFamily="18" charset="-127"/>
                  <a:ea typeface="(환)제목라운드(중간)체" pitchFamily="18" charset="-127"/>
                </a:rPr>
                <a:t>유치부 여름성경학교</a:t>
              </a:r>
              <a:endParaRPr lang="ko-KR" altLang="en-US" sz="2800">
                <a:solidFill>
                  <a:srgbClr val="FF0000"/>
                </a:solidFill>
                <a:latin typeface="HY울릉도M" pitchFamily="18" charset="-127"/>
                <a:ea typeface="(환)제목라운드(중간)체" pitchFamily="18" charset="-127"/>
              </a:endParaRPr>
            </a:p>
          </p:txBody>
        </p:sp>
        <p:cxnSp>
          <p:nvCxnSpPr>
            <p:cNvPr id="79" name="직선 연결선 78"/>
            <p:cNvCxnSpPr/>
            <p:nvPr/>
          </p:nvCxnSpPr>
          <p:spPr>
            <a:xfrm>
              <a:off x="329681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" name="그룹 79"/>
            <p:cNvGrpSpPr/>
            <p:nvPr/>
          </p:nvGrpSpPr>
          <p:grpSpPr>
            <a:xfrm>
              <a:off x="1518517" y="4707081"/>
              <a:ext cx="1463675" cy="1743247"/>
              <a:chOff x="638176" y="4895850"/>
              <a:chExt cx="1171574" cy="1440179"/>
            </a:xfrm>
          </p:grpSpPr>
          <p:pic>
            <p:nvPicPr>
              <p:cNvPr id="91" name="Picture 3" descr="E:\09 임시저장\예권이 t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38176" y="5181600"/>
                <a:ext cx="719331" cy="1154429"/>
              </a:xfrm>
              <a:prstGeom prst="rect">
                <a:avLst/>
              </a:prstGeom>
              <a:noFill/>
            </p:spPr>
          </p:pic>
          <p:pic>
            <p:nvPicPr>
              <p:cNvPr id="93" name="Picture 4" descr="E:\09 임시저장\은권이 tnwjd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34605" y="4895850"/>
                <a:ext cx="575145" cy="1438274"/>
              </a:xfrm>
              <a:prstGeom prst="rect">
                <a:avLst/>
              </a:prstGeom>
              <a:noFill/>
            </p:spPr>
          </p:pic>
        </p:grpSp>
        <p:pic>
          <p:nvPicPr>
            <p:cNvPr id="81" name="Picture 2" descr="C:\Users\pc\Desktop\00002s.jpg"/>
            <p:cNvPicPr>
              <a:picLocks noChangeAspect="1" noChangeArrowheads="1"/>
            </p:cNvPicPr>
            <p:nvPr/>
          </p:nvPicPr>
          <p:blipFill>
            <a:blip r:embed="rId7" cstate="print"/>
            <a:srcRect t="88235"/>
            <a:stretch>
              <a:fillRect/>
            </a:stretch>
          </p:blipFill>
          <p:spPr bwMode="auto">
            <a:xfrm>
              <a:off x="0" y="6457950"/>
              <a:ext cx="3296816" cy="400050"/>
            </a:xfrm>
            <a:prstGeom prst="rect">
              <a:avLst/>
            </a:prstGeom>
            <a:noFill/>
          </p:spPr>
        </p:pic>
        <p:sp>
          <p:nvSpPr>
            <p:cNvPr id="82" name="TextBox 81"/>
            <p:cNvSpPr txBox="1"/>
            <p:nvPr/>
          </p:nvSpPr>
          <p:spPr>
            <a:xfrm>
              <a:off x="31750" y="6508083"/>
              <a:ext cx="2467085" cy="2387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r>
                <a:rPr lang="ko-KR" altLang="en-US" sz="1000" b="1" smtClean="0">
                  <a:solidFill>
                    <a:schemeClr val="bg1"/>
                  </a:solidFill>
                </a:rPr>
                <a:t> 행복한 세상을 여는 하나님 백성공동체</a:t>
              </a:r>
              <a:endParaRPr lang="ko-KR" alt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044465" y="6493882"/>
              <a:ext cx="1144653" cy="30148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r"/>
              <a:r>
                <a:rPr lang="ko-KR" altLang="en-US" sz="1500" smtClean="0">
                  <a:solidFill>
                    <a:schemeClr val="bg1"/>
                  </a:solidFill>
                  <a:latin typeface="HY울릉도M" pitchFamily="18" charset="-127"/>
                  <a:ea typeface="HY울릉도M" pitchFamily="18" charset="-127"/>
                </a:rPr>
                <a:t>현대교회</a:t>
              </a:r>
              <a:endParaRPr lang="ko-KR" altLang="en-US" sz="150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374074" y="2853471"/>
              <a:ext cx="2763980" cy="1562664"/>
            </a:xfrm>
            <a:prstGeom prst="rect">
              <a:avLst/>
            </a:prstGeom>
          </p:spPr>
          <p:txBody>
            <a:bodyPr wrap="none" lIns="0" tIns="0" rIns="0" bIns="0">
              <a:noAutofit/>
            </a:bodyPr>
            <a:lstStyle/>
            <a:p>
              <a:pPr>
                <a:lnSpc>
                  <a:spcPts val="1400"/>
                </a:lnSpc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en-US" altLang="ko-KR" sz="1000" b="1" smtClean="0"/>
                <a:t> </a:t>
              </a:r>
              <a:r>
                <a:rPr lang="ko-KR" altLang="en-US" sz="1000" smtClean="0"/>
                <a:t>첫째날 </a:t>
              </a:r>
              <a:r>
                <a:rPr lang="en-US" altLang="ko-KR" sz="1000" smtClean="0"/>
                <a:t>(09:30~17:30)</a:t>
              </a:r>
              <a:br>
                <a:rPr lang="en-US" altLang="ko-KR" sz="1000" smtClean="0"/>
              </a:br>
              <a:r>
                <a:rPr lang="en-US" altLang="ko-KR" sz="1000" smtClean="0"/>
                <a:t>  :</a:t>
              </a:r>
              <a:r>
                <a:rPr lang="ko-KR" altLang="en-US" sz="1000" smtClean="0"/>
                <a:t>말씀과 센타 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인형극 </a:t>
              </a:r>
              <a:r>
                <a:rPr lang="en-US" altLang="ko-KR" sz="1000" smtClean="0"/>
                <a:t>(</a:t>
              </a:r>
              <a:r>
                <a:rPr lang="ko-KR" altLang="en-US" sz="1000" smtClean="0"/>
                <a:t>예수님을 만나요</a:t>
              </a:r>
              <a:r>
                <a:rPr lang="en-US" altLang="ko-KR" sz="1000" smtClean="0"/>
                <a:t>)</a:t>
              </a:r>
            </a:p>
            <a:p>
              <a:pPr>
                <a:lnSpc>
                  <a:spcPts val="1400"/>
                </a:lnSpc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en-US" altLang="ko-KR" sz="1000" smtClean="0"/>
                <a:t> </a:t>
              </a:r>
              <a:r>
                <a:rPr lang="ko-KR" altLang="en-US" sz="1000" smtClean="0"/>
                <a:t>둘째날 </a:t>
              </a:r>
              <a:r>
                <a:rPr lang="en-US" altLang="ko-KR" sz="1000" smtClean="0"/>
                <a:t>(09:30~15:30)</a:t>
              </a:r>
              <a:br>
                <a:rPr lang="en-US" altLang="ko-KR" sz="1000" smtClean="0"/>
              </a:br>
              <a:r>
                <a:rPr lang="en-US" altLang="ko-KR" sz="1000" smtClean="0"/>
                <a:t>  :</a:t>
              </a:r>
              <a:r>
                <a:rPr lang="ko-KR" altLang="en-US" sz="1000" smtClean="0"/>
                <a:t>말씀과 </a:t>
              </a:r>
              <a:r>
                <a:rPr lang="ko-KR" altLang="en-US" sz="1000" smtClean="0"/>
                <a:t>센타 </a:t>
              </a:r>
              <a:r>
                <a:rPr lang="ko-KR" altLang="en-US" sz="1000" smtClean="0"/>
                <a:t>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워터월드</a:t>
              </a:r>
              <a:r>
                <a:rPr lang="en-US" altLang="ko-KR" sz="1000" smtClean="0"/>
                <a:t/>
              </a:r>
              <a:br>
                <a:rPr lang="en-US" altLang="ko-KR" sz="1000" smtClean="0"/>
              </a:br>
              <a:r>
                <a:rPr lang="en-US" altLang="ko-KR" sz="1000" smtClean="0"/>
                <a:t> 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※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준비물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: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수영복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수건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물총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비닐봉지 등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  </a:t>
              </a:r>
            </a:p>
            <a:p>
              <a:pPr>
                <a:lnSpc>
                  <a:spcPts val="1400"/>
                </a:lnSpc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en-US" altLang="ko-KR" sz="1000" smtClean="0"/>
                <a:t> </a:t>
              </a:r>
              <a:r>
                <a:rPr lang="ko-KR" altLang="en-US" sz="1000" smtClean="0"/>
                <a:t>셋째날 </a:t>
              </a:r>
              <a:r>
                <a:rPr lang="en-US" altLang="ko-KR" sz="1000" smtClean="0"/>
                <a:t>(10:30~12:30)</a:t>
              </a:r>
              <a:br>
                <a:rPr lang="en-US" altLang="ko-KR" sz="1000" smtClean="0"/>
              </a:br>
              <a:r>
                <a:rPr lang="en-US" altLang="ko-KR" sz="1000" smtClean="0"/>
                <a:t>  :</a:t>
              </a:r>
              <a:r>
                <a:rPr lang="ko-KR" altLang="en-US" sz="1000" smtClean="0"/>
                <a:t>어린이 부흥회</a:t>
              </a:r>
              <a:r>
                <a:rPr lang="en-US" altLang="ko-KR" sz="1000" smtClean="0"/>
                <a:t>,</a:t>
              </a:r>
              <a:r>
                <a:rPr lang="ko-KR" altLang="en-US" sz="1000" smtClean="0"/>
                <a:t> 달란트 잔치</a:t>
              </a:r>
              <a:endParaRPr lang="ko-KR" altLang="en-US" sz="1600"/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245501" y="2173691"/>
              <a:ext cx="2928082" cy="2387384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ko-KR" altLang="en-US" sz="1200" b="1" smtClean="0"/>
                <a:t> 주제 </a:t>
              </a:r>
              <a:r>
                <a:rPr lang="en-US" altLang="ko-KR" sz="1200" b="1" smtClean="0"/>
                <a:t>: </a:t>
              </a:r>
              <a:r>
                <a:rPr lang="ko-KR" altLang="en-US" sz="1200" b="1" smtClean="0"/>
                <a:t>성막은 살아있다</a:t>
              </a:r>
              <a:r>
                <a:rPr lang="en-US" altLang="ko-KR" sz="1200" b="1" smtClean="0"/>
                <a:t>,</a:t>
              </a:r>
              <a:r>
                <a:rPr lang="ko-KR" altLang="en-US" sz="1200" b="1" smtClean="0"/>
                <a:t> </a:t>
              </a:r>
              <a:r>
                <a:rPr lang="en-US" altLang="ko-KR" sz="1200" b="1" smtClean="0"/>
                <a:t/>
              </a:r>
              <a:br>
                <a:rPr lang="en-US" altLang="ko-KR" sz="1200" b="1" smtClean="0"/>
              </a:br>
              <a:r>
                <a:rPr lang="en-US" altLang="ko-KR" sz="1200" b="1" smtClean="0"/>
                <a:t>                      </a:t>
              </a:r>
              <a:r>
                <a:rPr lang="ko-KR" altLang="en-US" sz="1200" b="1" smtClean="0"/>
                <a:t>하나님을 만나요</a:t>
              </a:r>
              <a:r>
                <a:rPr lang="en-US" altLang="ko-KR" sz="1200" b="1" smtClean="0"/>
                <a:t>.</a:t>
              </a:r>
            </a:p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en-US" altLang="ko-KR" sz="1200" b="1"/>
                <a:t> </a:t>
              </a:r>
              <a:r>
                <a:rPr lang="ko-KR" altLang="en-US" sz="1200" b="1" smtClean="0"/>
                <a:t>날짜 </a:t>
              </a:r>
              <a:r>
                <a:rPr lang="en-US" altLang="ko-KR" sz="1200" b="1" smtClean="0"/>
                <a:t>: 2014.7.18(</a:t>
              </a:r>
              <a:r>
                <a:rPr lang="ko-KR" altLang="en-US" sz="1200" b="1" smtClean="0"/>
                <a:t>금</a:t>
              </a:r>
              <a:r>
                <a:rPr lang="en-US" altLang="ko-KR" sz="1200" b="1" smtClean="0"/>
                <a:t>) ~ 7.20(</a:t>
              </a:r>
              <a:r>
                <a:rPr lang="ko-KR" altLang="en-US" sz="1200" b="1" smtClean="0"/>
                <a:t>일</a:t>
              </a:r>
              <a:r>
                <a:rPr lang="en-US" altLang="ko-KR" sz="1200" b="1" smtClean="0"/>
                <a:t>)</a:t>
              </a:r>
            </a:p>
          </p:txBody>
        </p:sp>
        <p:pic>
          <p:nvPicPr>
            <p:cNvPr id="86" name="Picture 4" descr="C:\Users\pc\AppData\Local\Microsoft\Windows\Temporary Internet Files\Content.IE5\Y67GRQS7\MC900441368[1].png"/>
            <p:cNvPicPr>
              <a:picLocks noChangeAspect="1" noChangeArrowheads="1"/>
            </p:cNvPicPr>
            <p:nvPr/>
          </p:nvPicPr>
          <p:blipFill>
            <a:blip r:embed="rId8" cstate="print">
              <a:lum bright="20000" contrast="20000"/>
            </a:blip>
            <a:srcRect/>
            <a:stretch>
              <a:fillRect/>
            </a:stretch>
          </p:blipFill>
          <p:spPr bwMode="auto">
            <a:xfrm rot="20531860">
              <a:off x="240178" y="4689593"/>
              <a:ext cx="1610528" cy="1610591"/>
            </a:xfrm>
            <a:prstGeom prst="rect">
              <a:avLst/>
            </a:prstGeom>
            <a:noFill/>
          </p:spPr>
        </p:pic>
        <p:sp>
          <p:nvSpPr>
            <p:cNvPr id="87" name="직사각형 86"/>
            <p:cNvSpPr/>
            <p:nvPr/>
          </p:nvSpPr>
          <p:spPr>
            <a:xfrm>
              <a:off x="235110" y="4324609"/>
              <a:ext cx="1448217" cy="216217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ko-KR" altLang="en-US" sz="1200" b="1" smtClean="0">
                  <a:latin typeface="+mn-ea"/>
                </a:rPr>
                <a:t> </a:t>
              </a:r>
              <a:r>
                <a:rPr lang="ko-KR" altLang="en-US" sz="1200" b="1" smtClean="0">
                  <a:latin typeface="+mn-ea"/>
                </a:rPr>
                <a:t>참가비 </a:t>
              </a:r>
              <a:r>
                <a:rPr lang="en-US" altLang="ko-KR" sz="1200" b="1" smtClean="0">
                  <a:latin typeface="+mn-ea"/>
                </a:rPr>
                <a:t>: 5,000</a:t>
              </a:r>
              <a:r>
                <a:rPr lang="ko-KR" altLang="en-US" sz="1200" b="1" smtClean="0">
                  <a:latin typeface="+mn-ea"/>
                </a:rPr>
                <a:t>원</a:t>
              </a:r>
              <a:endParaRPr lang="en-US" altLang="ko-KR" sz="1200" b="1" smtClean="0">
                <a:latin typeface="+mn-ea"/>
              </a:endParaRPr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249959" y="4979237"/>
              <a:ext cx="1448217" cy="953972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500"/>
                </a:spcAft>
              </a:pP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성경학교에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/>
              </a:r>
              <a:b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저희도  참석 합니다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.</a:t>
              </a:r>
              <a:b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유치부  친구들 많이 많이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/>
              </a:r>
              <a:b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보내 주세요</a:t>
              </a:r>
              <a:r>
                <a:rPr lang="en-US" altLang="ko-KR" sz="1200" b="1" spc="-100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~</a:t>
              </a:r>
              <a:endParaRPr lang="en-US" altLang="ko-KR" sz="1200" b="1" spc="-100" smtClean="0">
                <a:solidFill>
                  <a:schemeClr val="tx2">
                    <a:lumMod val="75000"/>
                  </a:schemeClr>
                </a:solidFill>
                <a:latin typeface="Rix멜랑촐리 M" pitchFamily="18" charset="-127"/>
                <a:ea typeface="Rix멜랑촐리 M" pitchFamily="18" charset="-127"/>
              </a:endParaRPr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2354856" y="4283045"/>
              <a:ext cx="772808" cy="403255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500"/>
                </a:spcAft>
              </a:pPr>
              <a:r>
                <a:rPr lang="ko-KR" altLang="en-US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가자</a:t>
              </a:r>
              <a:r>
                <a:rPr lang="en-US" altLang="ko-KR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!</a:t>
              </a:r>
              <a:br>
                <a:rPr lang="en-US" altLang="ko-KR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</a:br>
              <a:r>
                <a:rPr lang="ko-KR" altLang="en-US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성막여행</a:t>
              </a:r>
              <a:r>
                <a:rPr lang="en-US" altLang="ko-KR" sz="1300" b="1" smtClean="0">
                  <a:solidFill>
                    <a:schemeClr val="tx2">
                      <a:lumMod val="75000"/>
                    </a:schemeClr>
                  </a:solidFill>
                  <a:latin typeface="Rix멜랑촐리 M" pitchFamily="18" charset="-127"/>
                  <a:ea typeface="Rix멜랑촐리 M" pitchFamily="18" charset="-127"/>
                </a:rPr>
                <a:t>~!</a:t>
              </a:r>
            </a:p>
          </p:txBody>
        </p:sp>
        <p:pic>
          <p:nvPicPr>
            <p:cNvPr id="90" name="Picture 24" descr="E:\09 임시저장\양.jp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contrast="-20000"/>
            </a:blip>
            <a:srcRect/>
            <a:stretch>
              <a:fillRect/>
            </a:stretch>
          </p:blipFill>
          <p:spPr bwMode="auto">
            <a:xfrm flipH="1">
              <a:off x="0" y="5922084"/>
              <a:ext cx="935182" cy="609901"/>
            </a:xfrm>
            <a:prstGeom prst="rect">
              <a:avLst/>
            </a:prstGeom>
            <a:noFill/>
          </p:spPr>
        </p:pic>
      </p:grpSp>
      <p:cxnSp>
        <p:nvCxnSpPr>
          <p:cNvPr id="94" name="직선 연결선 93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84</Words>
  <Application>Microsoft Office PowerPoint</Application>
  <PresentationFormat>A4 용지(210x297mm)</PresentationFormat>
  <Paragraphs>33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pc</dc:creator>
  <cp:lastModifiedBy>pc</cp:lastModifiedBy>
  <cp:revision>24</cp:revision>
  <dcterms:created xsi:type="dcterms:W3CDTF">2014-06-26T13:48:03Z</dcterms:created>
  <dcterms:modified xsi:type="dcterms:W3CDTF">2014-07-05T15:46:43Z</dcterms:modified>
</cp:coreProperties>
</file>