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4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9331" r:id="rId5"/>
    <p:sldMasterId id="2147489524" r:id="rId6"/>
    <p:sldMasterId id="2147489540" r:id="rId7"/>
    <p:sldMasterId id="2147489568" r:id="rId8"/>
    <p:sldMasterId id="2147489586" r:id="rId9"/>
    <p:sldMasterId id="2147489622" r:id="rId10"/>
    <p:sldMasterId id="2147489634" r:id="rId11"/>
    <p:sldMasterId id="2147489692" r:id="rId12"/>
    <p:sldMasterId id="2147489795" r:id="rId13"/>
    <p:sldMasterId id="2147489831" r:id="rId14"/>
    <p:sldMasterId id="2147489843" r:id="rId15"/>
  </p:sldMasterIdLst>
  <p:notesMasterIdLst>
    <p:notesMasterId r:id="rId66"/>
  </p:notesMasterIdLst>
  <p:sldIdLst>
    <p:sldId id="681" r:id="rId16"/>
    <p:sldId id="925" r:id="rId17"/>
    <p:sldId id="1015" r:id="rId18"/>
    <p:sldId id="1016" r:id="rId19"/>
    <p:sldId id="1036" r:id="rId20"/>
    <p:sldId id="1017" r:id="rId21"/>
    <p:sldId id="1048" r:id="rId22"/>
    <p:sldId id="1049" r:id="rId23"/>
    <p:sldId id="1050" r:id="rId24"/>
    <p:sldId id="1051" r:id="rId25"/>
    <p:sldId id="1047" r:id="rId26"/>
    <p:sldId id="1046" r:id="rId27"/>
    <p:sldId id="1021" r:id="rId28"/>
    <p:sldId id="1022" r:id="rId29"/>
    <p:sldId id="1023" r:id="rId30"/>
    <p:sldId id="1024" r:id="rId31"/>
    <p:sldId id="1025" r:id="rId32"/>
    <p:sldId id="1040" r:id="rId33"/>
    <p:sldId id="1041" r:id="rId34"/>
    <p:sldId id="1042" r:id="rId35"/>
    <p:sldId id="1035" r:id="rId36"/>
    <p:sldId id="1031" r:id="rId37"/>
    <p:sldId id="393" r:id="rId38"/>
    <p:sldId id="1057" r:id="rId39"/>
    <p:sldId id="1058" r:id="rId40"/>
    <p:sldId id="1059" r:id="rId41"/>
    <p:sldId id="1060" r:id="rId42"/>
    <p:sldId id="1061" r:id="rId43"/>
    <p:sldId id="1062" r:id="rId44"/>
    <p:sldId id="413" r:id="rId45"/>
    <p:sldId id="414" r:id="rId46"/>
    <p:sldId id="415" r:id="rId47"/>
    <p:sldId id="416" r:id="rId48"/>
    <p:sldId id="1052" r:id="rId49"/>
    <p:sldId id="1053" r:id="rId50"/>
    <p:sldId id="1054" r:id="rId51"/>
    <p:sldId id="1055" r:id="rId52"/>
    <p:sldId id="1056" r:id="rId53"/>
    <p:sldId id="359" r:id="rId54"/>
    <p:sldId id="533" r:id="rId55"/>
    <p:sldId id="941" r:id="rId56"/>
    <p:sldId id="332" r:id="rId57"/>
    <p:sldId id="333" r:id="rId58"/>
    <p:sldId id="334" r:id="rId59"/>
    <p:sldId id="335" r:id="rId60"/>
    <p:sldId id="338" r:id="rId61"/>
    <p:sldId id="329" r:id="rId62"/>
    <p:sldId id="330" r:id="rId63"/>
    <p:sldId id="331" r:id="rId64"/>
    <p:sldId id="336" r:id="rId6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51CC"/>
    <a:srgbClr val="0000CC"/>
    <a:srgbClr val="3333FF"/>
    <a:srgbClr val="FFFF85"/>
    <a:srgbClr val="0066FF"/>
    <a:srgbClr val="E18015"/>
    <a:srgbClr val="162101"/>
    <a:srgbClr val="FF00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57" autoAdjust="0"/>
  </p:normalViewPr>
  <p:slideViewPr>
    <p:cSldViewPr snapToGrid="0">
      <p:cViewPr varScale="1">
        <p:scale>
          <a:sx n="110" d="100"/>
          <a:sy n="110" d="100"/>
        </p:scale>
        <p:origin x="34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presProps" Target="pres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63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49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7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7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50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74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5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45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47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50831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291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65419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129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133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97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4718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652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01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079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384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139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837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103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7351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477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830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45570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97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66825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213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992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259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898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18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704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936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85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01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6728855" y="3518807"/>
            <a:ext cx="3777343" cy="10205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1219213" y="0"/>
            <a:ext cx="842160" cy="6776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9" y="412298"/>
            <a:ext cx="963385" cy="722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316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305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639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699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648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393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589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336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044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69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431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6728855" y="3518807"/>
            <a:ext cx="3777343" cy="10205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1219213" y="0"/>
            <a:ext cx="842160" cy="6776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9" y="412298"/>
            <a:ext cx="963385" cy="722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763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755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74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329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80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739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947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309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6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482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735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6728855" y="3518807"/>
            <a:ext cx="3777343" cy="10205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1219213" y="0"/>
            <a:ext cx="842160" cy="6776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9" y="412298"/>
            <a:ext cx="963385" cy="722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02727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083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788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317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796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04693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86250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4590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57281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83172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683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03458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74155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19558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6330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43742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58843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3640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78914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06658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81392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18100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878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848744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1917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96843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38533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4292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25174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5E5E5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E5E5E"/>
                </a:solidFill>
              </a:rPr>
              <a:pPr/>
              <a:t>‹#›</a:t>
            </a:fld>
            <a:endParaRPr lang="ko-KR" altLang="en-US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5978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855358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82717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1494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653941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952359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272053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493316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272539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433798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506274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06150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3178640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158973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662060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727581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727846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897660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0896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790185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17279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122208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436325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1244256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755798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2962405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3512438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3237900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8931791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69600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4479119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92914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075265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97750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53737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32595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981190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14105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50978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55514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33706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58515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27436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37889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27108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41460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30537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99803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3636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04316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7930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59908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34596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40681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06447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99358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246643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5110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09282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4708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99058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34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331429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04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28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57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285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103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404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406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006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304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343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0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59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23" r:id="rId1"/>
    <p:sldLayoutId id="2147489624" r:id="rId2"/>
    <p:sldLayoutId id="2147489625" r:id="rId3"/>
    <p:sldLayoutId id="2147489626" r:id="rId4"/>
    <p:sldLayoutId id="2147489627" r:id="rId5"/>
    <p:sldLayoutId id="2147489628" r:id="rId6"/>
    <p:sldLayoutId id="2147489629" r:id="rId7"/>
    <p:sldLayoutId id="2147489630" r:id="rId8"/>
    <p:sldLayoutId id="2147489631" r:id="rId9"/>
    <p:sldLayoutId id="2147489632" r:id="rId10"/>
    <p:sldLayoutId id="2147489633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1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35" r:id="rId1"/>
    <p:sldLayoutId id="2147489636" r:id="rId2"/>
    <p:sldLayoutId id="2147489637" r:id="rId3"/>
    <p:sldLayoutId id="2147489638" r:id="rId4"/>
    <p:sldLayoutId id="2147489639" r:id="rId5"/>
    <p:sldLayoutId id="2147489640" r:id="rId6"/>
    <p:sldLayoutId id="2147489641" r:id="rId7"/>
    <p:sldLayoutId id="2147489642" r:id="rId8"/>
    <p:sldLayoutId id="2147489643" r:id="rId9"/>
    <p:sldLayoutId id="2147489644" r:id="rId10"/>
    <p:sldLayoutId id="2147489645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23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93" r:id="rId1"/>
    <p:sldLayoutId id="2147489694" r:id="rId2"/>
    <p:sldLayoutId id="2147489695" r:id="rId3"/>
    <p:sldLayoutId id="2147489696" r:id="rId4"/>
    <p:sldLayoutId id="2147489697" r:id="rId5"/>
    <p:sldLayoutId id="2147489698" r:id="rId6"/>
    <p:sldLayoutId id="2147489699" r:id="rId7"/>
    <p:sldLayoutId id="2147489700" r:id="rId8"/>
    <p:sldLayoutId id="2147489701" r:id="rId9"/>
    <p:sldLayoutId id="2147489702" r:id="rId10"/>
    <p:sldLayoutId id="214748970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6610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796" r:id="rId1"/>
    <p:sldLayoutId id="2147489797" r:id="rId2"/>
    <p:sldLayoutId id="2147489798" r:id="rId3"/>
    <p:sldLayoutId id="2147489799" r:id="rId4"/>
    <p:sldLayoutId id="2147489800" r:id="rId5"/>
    <p:sldLayoutId id="2147489801" r:id="rId6"/>
    <p:sldLayoutId id="2147489802" r:id="rId7"/>
    <p:sldLayoutId id="2147489803" r:id="rId8"/>
    <p:sldLayoutId id="2147489804" r:id="rId9"/>
    <p:sldLayoutId id="2147489805" r:id="rId10"/>
    <p:sldLayoutId id="2147489806" r:id="rId11"/>
    <p:sldLayoutId id="2147489807" r:id="rId12"/>
    <p:sldLayoutId id="2147489808" r:id="rId13"/>
    <p:sldLayoutId id="2147489809" r:id="rId14"/>
    <p:sldLayoutId id="2147489810" r:id="rId15"/>
    <p:sldLayoutId id="2147489811" r:id="rId16"/>
    <p:sldLayoutId id="214748981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pPr/>
              <a:t>2023-08-26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15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32" r:id="rId1"/>
    <p:sldLayoutId id="2147489833" r:id="rId2"/>
    <p:sldLayoutId id="2147489834" r:id="rId3"/>
    <p:sldLayoutId id="2147489835" r:id="rId4"/>
    <p:sldLayoutId id="2147489836" r:id="rId5"/>
    <p:sldLayoutId id="2147489837" r:id="rId6"/>
    <p:sldLayoutId id="2147489838" r:id="rId7"/>
    <p:sldLayoutId id="2147489839" r:id="rId8"/>
    <p:sldLayoutId id="2147489840" r:id="rId9"/>
    <p:sldLayoutId id="2147489841" r:id="rId10"/>
    <p:sldLayoutId id="2147489842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3510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4" r:id="rId1"/>
    <p:sldLayoutId id="2147489845" r:id="rId2"/>
    <p:sldLayoutId id="2147489846" r:id="rId3"/>
    <p:sldLayoutId id="2147489847" r:id="rId4"/>
    <p:sldLayoutId id="2147489848" r:id="rId5"/>
    <p:sldLayoutId id="2147489849" r:id="rId6"/>
    <p:sldLayoutId id="2147489850" r:id="rId7"/>
    <p:sldLayoutId id="2147489851" r:id="rId8"/>
    <p:sldLayoutId id="2147489852" r:id="rId9"/>
    <p:sldLayoutId id="2147489853" r:id="rId10"/>
    <p:sldLayoutId id="2147489854" r:id="rId11"/>
    <p:sldLayoutId id="2147489855" r:id="rId12"/>
    <p:sldLayoutId id="2147489856" r:id="rId13"/>
    <p:sldLayoutId id="2147489857" r:id="rId14"/>
    <p:sldLayoutId id="214748985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2023-08-26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8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950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32" r:id="rId1"/>
    <p:sldLayoutId id="2147489333" r:id="rId2"/>
    <p:sldLayoutId id="2147489334" r:id="rId3"/>
    <p:sldLayoutId id="2147489335" r:id="rId4"/>
    <p:sldLayoutId id="2147489336" r:id="rId5"/>
    <p:sldLayoutId id="2147489337" r:id="rId6"/>
    <p:sldLayoutId id="2147489338" r:id="rId7"/>
    <p:sldLayoutId id="2147489339" r:id="rId8"/>
    <p:sldLayoutId id="2147489340" r:id="rId9"/>
    <p:sldLayoutId id="2147489341" r:id="rId10"/>
    <p:sldLayoutId id="2147489342" r:id="rId11"/>
    <p:sldLayoutId id="2147489343" r:id="rId12"/>
    <p:sldLayoutId id="2147489344" r:id="rId13"/>
    <p:sldLayoutId id="2147489345" r:id="rId14"/>
    <p:sldLayoutId id="2147489346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6220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25" r:id="rId1"/>
    <p:sldLayoutId id="2147489526" r:id="rId2"/>
    <p:sldLayoutId id="2147489527" r:id="rId3"/>
    <p:sldLayoutId id="2147489528" r:id="rId4"/>
    <p:sldLayoutId id="2147489529" r:id="rId5"/>
    <p:sldLayoutId id="2147489530" r:id="rId6"/>
    <p:sldLayoutId id="2147489531" r:id="rId7"/>
    <p:sldLayoutId id="2147489532" r:id="rId8"/>
    <p:sldLayoutId id="2147489533" r:id="rId9"/>
    <p:sldLayoutId id="2147489534" r:id="rId10"/>
    <p:sldLayoutId id="2147489535" r:id="rId11"/>
    <p:sldLayoutId id="2147489536" r:id="rId12"/>
    <p:sldLayoutId id="2147489537" r:id="rId13"/>
    <p:sldLayoutId id="2147489538" r:id="rId14"/>
    <p:sldLayoutId id="214748953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391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42" r:id="rId1"/>
    <p:sldLayoutId id="2147489543" r:id="rId2"/>
    <p:sldLayoutId id="2147489544" r:id="rId3"/>
    <p:sldLayoutId id="2147489545" r:id="rId4"/>
    <p:sldLayoutId id="2147489546" r:id="rId5"/>
    <p:sldLayoutId id="2147489547" r:id="rId6"/>
    <p:sldLayoutId id="2147489548" r:id="rId7"/>
    <p:sldLayoutId id="2147489549" r:id="rId8"/>
    <p:sldLayoutId id="2147489550" r:id="rId9"/>
    <p:sldLayoutId id="2147489551" r:id="rId10"/>
    <p:sldLayoutId id="2147489552" r:id="rId11"/>
    <p:sldLayoutId id="2147489553" r:id="rId12"/>
    <p:sldLayoutId id="2147489554" r:id="rId13"/>
    <p:sldLayoutId id="2147489555" r:id="rId14"/>
    <p:sldLayoutId id="214748970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5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69" r:id="rId1"/>
    <p:sldLayoutId id="2147489570" r:id="rId2"/>
    <p:sldLayoutId id="2147489571" r:id="rId3"/>
    <p:sldLayoutId id="2147489572" r:id="rId4"/>
    <p:sldLayoutId id="2147489573" r:id="rId5"/>
    <p:sldLayoutId id="2147489574" r:id="rId6"/>
    <p:sldLayoutId id="2147489575" r:id="rId7"/>
    <p:sldLayoutId id="2147489576" r:id="rId8"/>
    <p:sldLayoutId id="2147489577" r:id="rId9"/>
    <p:sldLayoutId id="2147489578" r:id="rId10"/>
    <p:sldLayoutId id="2147489579" r:id="rId11"/>
    <p:sldLayoutId id="2147489580" r:id="rId12"/>
    <p:sldLayoutId id="2147489581" r:id="rId13"/>
    <p:sldLayoutId id="2147489582" r:id="rId14"/>
    <p:sldLayoutId id="2147489583" r:id="rId15"/>
    <p:sldLayoutId id="2147489584" r:id="rId16"/>
    <p:sldLayoutId id="2147489585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2023-08-26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34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87" r:id="rId1"/>
    <p:sldLayoutId id="2147489588" r:id="rId2"/>
    <p:sldLayoutId id="2147489589" r:id="rId3"/>
    <p:sldLayoutId id="2147489590" r:id="rId4"/>
    <p:sldLayoutId id="2147489591" r:id="rId5"/>
    <p:sldLayoutId id="2147489592" r:id="rId6"/>
    <p:sldLayoutId id="2147489593" r:id="rId7"/>
    <p:sldLayoutId id="2147489594" r:id="rId8"/>
    <p:sldLayoutId id="2147489595" r:id="rId9"/>
    <p:sldLayoutId id="2147489596" r:id="rId10"/>
    <p:sldLayoutId id="2147489597" r:id="rId11"/>
    <p:sldLayoutId id="2147489598" r:id="rId12"/>
    <p:sldLayoutId id="2147489599" r:id="rId13"/>
    <p:sldLayoutId id="2147489600" r:id="rId14"/>
    <p:sldLayoutId id="2147489601" r:id="rId15"/>
    <p:sldLayoutId id="2147489602" r:id="rId16"/>
    <p:sldLayoutId id="2147489603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5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286849" y="1463746"/>
            <a:ext cx="9405257" cy="4018121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err="1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유치부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주일예배 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하하호호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하하호호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웃으며 인사해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룰루랄라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룰루랄라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즐겁게 인사해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6260" t="9065" r="4307" b="6106"/>
          <a:stretch/>
        </p:blipFill>
        <p:spPr>
          <a:xfrm>
            <a:off x="8843845" y="0"/>
            <a:ext cx="2675192" cy="2702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8126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3737"/>
            <a:ext cx="12270378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 smtClean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DDDDDD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콩닥콩닥</a:t>
            </a:r>
            <a:endParaRPr lang="en-US" altLang="ko-KR" sz="88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466C02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91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0" y="353393"/>
            <a:ext cx="2682241" cy="70034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예수님만 믿으면</a:t>
            </a:r>
            <a:endParaRPr lang="ko-KR" altLang="en-US" sz="3200" b="1" dirty="0">
              <a:solidFill>
                <a:prstClr val="white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53737"/>
            <a:ext cx="12270378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ko-KR" sz="28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DDDDDD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없어요 없어요 다른 길은 없어요</a:t>
            </a:r>
            <a:endParaRPr lang="en-US" altLang="ko-KR" sz="60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00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6000" dirty="0" err="1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천국가는</a:t>
            </a:r>
            <a:r>
              <a:rPr lang="ko-KR" altLang="en-US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다른 길은 없어요</a:t>
            </a:r>
            <a:endParaRPr lang="en-US" altLang="ko-KR" sz="60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00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endParaRPr lang="en-US" altLang="ko-KR" sz="36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DDDDDD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있어요 있어요 오직 한 길 있어요</a:t>
            </a:r>
            <a:endParaRPr lang="en-US" altLang="ko-KR" sz="60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00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예수님만 믿으세요 </a:t>
            </a:r>
            <a:r>
              <a:rPr lang="ko-KR" altLang="en-US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아멘</a:t>
            </a:r>
            <a:r>
              <a:rPr lang="en-US" altLang="ko-KR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!</a:t>
            </a:r>
          </a:p>
          <a:p>
            <a:pPr algn="ctr"/>
            <a:endParaRPr lang="en-US" altLang="ko-KR" sz="32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466C02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08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39_레이어 6.jpg" descr="2023 _0039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1116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38_레이어 7.jpg" descr="2023 _0038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4823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37_레이어 8.jpg" descr="2023 _0037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0409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36_레이어 9.jpg" descr="2023 _0036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7115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9241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27612" y="714103"/>
            <a:ext cx="970135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나는 꿈 꿈 꿈을 꾸는 요셉</a:t>
            </a:r>
            <a:endParaRPr lang="en-US" altLang="ko-KR" sz="7200" b="1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꿈 땜에 노예로 팔려 가지요</a:t>
            </a:r>
            <a:endParaRPr lang="en-US" altLang="ko-KR" sz="7200" b="1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sz="2000" b="1" dirty="0" smtClean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 smtClean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하지만 </a:t>
            </a:r>
            <a:r>
              <a:rPr lang="ko-KR" altLang="en-US" sz="7200" b="1" dirty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꿈 해석해 주고서</a:t>
            </a:r>
            <a:endParaRPr lang="en-US" altLang="ko-KR" sz="7200" b="1" dirty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 err="1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애굽의</a:t>
            </a:r>
            <a:r>
              <a:rPr lang="ko-KR" altLang="en-US" sz="7200" b="1" dirty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총리가 </a:t>
            </a:r>
            <a:r>
              <a:rPr lang="ko-KR" altLang="en-US" sz="7200" b="1" dirty="0" smtClean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되지요</a:t>
            </a:r>
            <a:r>
              <a:rPr lang="en-US" altLang="ko-KR" sz="7200" b="1" dirty="0" smtClean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~</a:t>
            </a:r>
            <a:endParaRPr lang="en-US" altLang="ko-KR" sz="7200" b="1" dirty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sz="8800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7612" y="339524"/>
            <a:ext cx="86954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  <a:effectLst>
                  <a:glow rad="101600">
                    <a:srgbClr val="70AD47">
                      <a:lumMod val="20000"/>
                      <a:lumOff val="80000"/>
                      <a:alpha val="60000"/>
                    </a:srgbClr>
                  </a:glo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꿈꾸는 요셉</a:t>
            </a:r>
            <a:endParaRPr lang="ko-KR" altLang="en-US" sz="2400" dirty="0">
              <a:ln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prstClr val="black"/>
              </a:solidFill>
              <a:effectLst>
                <a:glow rad="101600">
                  <a:srgbClr val="70AD47">
                    <a:lumMod val="20000"/>
                    <a:lumOff val="80000"/>
                    <a:alpha val="60000"/>
                  </a:srgbClr>
                </a:glo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416" y="2760618"/>
            <a:ext cx="3187707" cy="38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27612" y="566057"/>
            <a:ext cx="90220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나는 꿈 꿈 꿈을 꾸는 요셉</a:t>
            </a:r>
            <a:endParaRPr lang="en-US" altLang="ko-KR" sz="7200" b="1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꿈 땜에 노예로 팔려 가지요</a:t>
            </a:r>
            <a:endParaRPr lang="en-US" altLang="ko-KR" sz="7200" b="1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sz="2400" b="1" dirty="0" smtClean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 smtClean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하지만 </a:t>
            </a:r>
            <a:r>
              <a:rPr lang="ko-KR" altLang="en-US" sz="7200" b="1" dirty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언제나 요셉 곁에</a:t>
            </a:r>
            <a:endParaRPr lang="en-US" altLang="ko-KR" sz="7200" b="1" dirty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하나님이 함께 </a:t>
            </a:r>
            <a:r>
              <a:rPr lang="ko-KR" altLang="en-US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하지요</a:t>
            </a:r>
            <a:r>
              <a:rPr lang="en-US" altLang="ko-KR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~</a:t>
            </a:r>
            <a:endParaRPr lang="en-US" altLang="ko-KR" sz="8800" b="1" dirty="0">
              <a:ln w="0"/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t="1" r="47294" b="-8122"/>
          <a:stretch/>
        </p:blipFill>
        <p:spPr>
          <a:xfrm>
            <a:off x="8384851" y="3984171"/>
            <a:ext cx="2249818" cy="24558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56406" t="-17597"/>
          <a:stretch/>
        </p:blipFill>
        <p:spPr>
          <a:xfrm>
            <a:off x="9392195" y="857203"/>
            <a:ext cx="3003575" cy="431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찬양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86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62446" y="866503"/>
            <a:ext cx="9339638" cy="643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명철하고 지혜로운</a:t>
            </a:r>
            <a:endParaRPr lang="en-US" altLang="ko-KR" sz="7200" b="1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하나님의 사람 요셉</a:t>
            </a:r>
            <a:endParaRPr lang="en-US" altLang="ko-KR" sz="7200" b="1" dirty="0">
              <a:ln w="0"/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sz="3200" b="1" dirty="0" smtClean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 smtClean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바로 </a:t>
            </a:r>
            <a:r>
              <a:rPr lang="ko-KR" altLang="en-US" sz="7200" b="1" dirty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왕이 칭찬하자 </a:t>
            </a:r>
            <a:endParaRPr lang="en-US" altLang="ko-KR" sz="7200" b="1" dirty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하나님만 </a:t>
            </a:r>
            <a:r>
              <a:rPr lang="ko-KR" altLang="en-US" sz="7200" b="1" dirty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자랑했네</a:t>
            </a:r>
            <a:endParaRPr lang="en-US" altLang="ko-KR" sz="7200" b="1" dirty="0">
              <a:ln w="0"/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sz="880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987" y="2173587"/>
            <a:ext cx="3322321" cy="38183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구름 모양 설명선 3"/>
          <p:cNvSpPr/>
          <p:nvPr/>
        </p:nvSpPr>
        <p:spPr>
          <a:xfrm>
            <a:off x="8298176" y="-352697"/>
            <a:ext cx="3745778" cy="2440985"/>
          </a:xfrm>
          <a:prstGeom prst="cloudCallout">
            <a:avLst>
              <a:gd name="adj1" fmla="val -48257"/>
              <a:gd name="adj2" fmla="val 806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6624" y="74822"/>
            <a:ext cx="1940050" cy="14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84607" y="163662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나와 함께 하시는 하나님</a:t>
            </a:r>
            <a:endParaRPr lang="ko-KR" altLang="en-US" sz="5400" dirty="0">
              <a:solidFill>
                <a:prstClr val="black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31A274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나보다 앞서 그 길을 가시는 분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31A274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밤에는 불로 낮에는 구름으로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537D0B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내가 </a:t>
            </a:r>
            <a:r>
              <a:rPr lang="ko-KR" altLang="en-US" sz="6600" dirty="0" err="1">
                <a:solidFill>
                  <a:srgbClr val="537D0B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가야할</a:t>
            </a:r>
            <a:r>
              <a:rPr lang="ko-KR" altLang="en-US" sz="6600" dirty="0">
                <a:solidFill>
                  <a:srgbClr val="537D0B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길 모두 아시는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살아계신 하나님을 </a:t>
            </a: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의지합니다</a:t>
            </a:r>
            <a:endParaRPr lang="en-US" altLang="ko-KR" sz="6600" dirty="0" smtClean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010" y="2629988"/>
            <a:ext cx="2977732" cy="26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내 눈을 들어 주를 바라보기 원하네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내 손을 들어 주를 붙들기를 원하네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>
                    <a:lumMod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어제도 오늘도 내일도 동일하게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나와 함께 </a:t>
            </a: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하시는 하나님</a:t>
            </a:r>
            <a:endParaRPr lang="en-US" altLang="ko-KR" sz="6600" dirty="0" smtClean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079" y="4345577"/>
            <a:ext cx="2977732" cy="26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8252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83424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742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5004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017175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761157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1_레이어 44.jpg" descr="2023 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1496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39_레이어 6.jpg" descr="2023 _0039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5883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38_레이어 7.jpg" descr="2023 _0038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2310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37_레이어 8.jpg" descr="2023 _0037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27727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36_레이어 9.jpg" descr="2023 _0036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09585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791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0_레이어 45.jpg" descr="2023 _0000_레이어 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8170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1878" y="1536770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00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좋아 좋아 좋아 좋아 </a:t>
            </a:r>
            <a:r>
              <a:rPr lang="ko-KR" altLang="en-US" sz="6000" dirty="0" smtClean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</a:t>
            </a:r>
            <a:endParaRPr lang="en-US" altLang="ko-KR" sz="6000" dirty="0" smtClean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신나 신나 신나 신나 말씀 듣는 것</a:t>
            </a:r>
            <a:endParaRPr lang="en-US" altLang="ko-KR" sz="6000" dirty="0" smtClean="0">
              <a:solidFill>
                <a:schemeClr val="bg1">
                  <a:lumMod val="65000"/>
                  <a:lumOff val="35000"/>
                </a:schemeClr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 들려주세요</a:t>
            </a:r>
            <a:endParaRPr lang="en-US" altLang="ko-KR" sz="60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~! </a:t>
            </a:r>
            <a:r>
              <a:rPr lang="ko-KR" altLang="en-US" sz="6000" dirty="0" smtClean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~~!</a:t>
            </a:r>
          </a:p>
        </p:txBody>
      </p:sp>
      <p:sp>
        <p:nvSpPr>
          <p:cNvPr id="9" name="하트 8"/>
          <p:cNvSpPr/>
          <p:nvPr/>
        </p:nvSpPr>
        <p:spPr>
          <a:xfrm>
            <a:off x="8535781" y="603244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하트 9"/>
          <p:cNvSpPr/>
          <p:nvPr/>
        </p:nvSpPr>
        <p:spPr>
          <a:xfrm>
            <a:off x="2146133" y="516832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말씀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3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시간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광고 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기도</a:t>
            </a:r>
            <a:endParaRPr lang="en-US" altLang="ko-KR" sz="11500" b="1" dirty="0">
              <a:ln w="15875" cap="rnd" cmpd="dbl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89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감사합니다</a:t>
            </a:r>
            <a:r>
              <a:rPr lang="en-US" altLang="ko-KR" sz="6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7915" y="137542"/>
            <a:ext cx="3490156" cy="1123712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6000" b="1" dirty="0" smtClean="0">
                <a:ln w="15875" cap="rnd" cmpd="dbl">
                  <a:solidFill>
                    <a:srgbClr val="0E5580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말씀암송</a:t>
            </a:r>
            <a:endParaRPr lang="en-US" altLang="ko-KR" sz="6000" b="1" dirty="0" smtClean="0">
              <a:ln w="15875" cap="rnd" cmpd="dbl">
                <a:solidFill>
                  <a:srgbClr val="0E5580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890" y="1283515"/>
            <a:ext cx="10116993" cy="5141833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72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자녀들아 주 안에서 </a:t>
            </a:r>
            <a:endParaRPr lang="en-US" altLang="ko-KR" sz="7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너희 부모에게 순종하라 </a:t>
            </a:r>
            <a:endParaRPr lang="en-US" altLang="ko-KR" sz="7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이것이 옳으니라</a:t>
            </a:r>
            <a:endParaRPr lang="en-US" altLang="ko-KR" sz="7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endParaRPr lang="en-US" altLang="ko-KR" sz="3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- </a:t>
            </a:r>
            <a:r>
              <a:rPr lang="ko-KR" altLang="en-US" sz="4800" b="1" dirty="0" err="1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에베소서</a:t>
            </a:r>
            <a:r>
              <a:rPr lang="ko-KR" altLang="en-US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6</a:t>
            </a:r>
            <a:r>
              <a:rPr lang="ko-KR" altLang="en-US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장 </a:t>
            </a:r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1</a:t>
            </a:r>
            <a:r>
              <a:rPr lang="ko-KR" altLang="en-US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절 </a:t>
            </a:r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201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1999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하하호호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하하호호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웃으며 인사해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룰루랄라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룰루랄라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즐겁게 인사해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인사합시다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6260" t="9065" r="4307" b="6106"/>
          <a:stretch/>
        </p:blipFill>
        <p:spPr>
          <a:xfrm>
            <a:off x="8858604" y="111663"/>
            <a:ext cx="2675192" cy="2702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3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2000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우리는 </a:t>
            </a: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하나님의 자녀들이죠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모두 다 하나 되어 인사합시다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rcRect l="6260" t="9065" r="4307" b="6106"/>
          <a:stretch/>
        </p:blipFill>
        <p:spPr>
          <a:xfrm>
            <a:off x="8713217" y="71271"/>
            <a:ext cx="2675192" cy="2702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56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서로를 축복하며 안아주세요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모두 다 기뻐하며 인사합니다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6260" t="9065" r="4307" b="6106"/>
          <a:stretch/>
        </p:blipFill>
        <p:spPr>
          <a:xfrm>
            <a:off x="8669674" y="0"/>
            <a:ext cx="2675192" cy="2702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74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이온">
  <a:themeElements>
    <a:clrScheme name="사용자 지정 6">
      <a:dk1>
        <a:sysClr val="windowText" lastClr="000000"/>
      </a:dk1>
      <a:lt1>
        <a:sysClr val="window" lastClr="FFFFFF"/>
      </a:lt1>
      <a:dk2>
        <a:srgbClr val="FDB5B3"/>
      </a:dk2>
      <a:lt2>
        <a:srgbClr val="FCF2D2"/>
      </a:lt2>
      <a:accent1>
        <a:srgbClr val="EAFF2E"/>
      </a:accent1>
      <a:accent2>
        <a:srgbClr val="FFFFFF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14.xml><?xml version="1.0" encoding="utf-8"?>
<a:theme xmlns:a="http://schemas.openxmlformats.org/drawingml/2006/main" name="1_추억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5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7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9.xml><?xml version="1.0" encoding="utf-8"?>
<a:theme xmlns:a="http://schemas.openxmlformats.org/drawingml/2006/main" name="3_슬라이스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7059</TotalTime>
  <Words>391</Words>
  <Application>Microsoft Office PowerPoint</Application>
  <PresentationFormat>와이드스크린</PresentationFormat>
  <Paragraphs>130</Paragraphs>
  <Slides>50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15</vt:i4>
      </vt:variant>
      <vt:variant>
        <vt:lpstr>슬라이드 제목</vt:lpstr>
      </vt:variant>
      <vt:variant>
        <vt:i4>50</vt:i4>
      </vt:variant>
    </vt:vector>
  </HeadingPairs>
  <TitlesOfParts>
    <vt:vector size="81" baseType="lpstr">
      <vt:lpstr>210 러블리베이비 R</vt:lpstr>
      <vt:lpstr>210 하얀분필 B</vt:lpstr>
      <vt:lpstr>Helvetica Neue</vt:lpstr>
      <vt:lpstr>Helvetica Neue Medium</vt:lpstr>
      <vt:lpstr>HY견고딕</vt:lpstr>
      <vt:lpstr>HY중고딕</vt:lpstr>
      <vt:lpstr>HY헤드라인M</vt:lpstr>
      <vt:lpstr>MD둥근쉬아별</vt:lpstr>
      <vt:lpstr>맑은 고딕</vt:lpstr>
      <vt:lpstr>휴먼모음T</vt:lpstr>
      <vt:lpstr>Arial</vt:lpstr>
      <vt:lpstr>Calibri</vt:lpstr>
      <vt:lpstr>Calibri Light</vt:lpstr>
      <vt:lpstr>Century Gothic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21_BasicWhite</vt:lpstr>
      <vt:lpstr>26_BasicWhite</vt:lpstr>
      <vt:lpstr>27_BasicWhite</vt:lpstr>
      <vt:lpstr>슬라이스</vt:lpstr>
      <vt:lpstr>3_슬라이스</vt:lpstr>
      <vt:lpstr>1_HDOfficeLightV0</vt:lpstr>
      <vt:lpstr>2_HDOfficeLightV0</vt:lpstr>
      <vt:lpstr>Office 테마</vt:lpstr>
      <vt:lpstr>이온</vt:lpstr>
      <vt:lpstr>1_추억</vt:lpstr>
      <vt:lpstr>22_BasicWhite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1267</cp:revision>
  <dcterms:created xsi:type="dcterms:W3CDTF">2021-01-04T13:13:52Z</dcterms:created>
  <dcterms:modified xsi:type="dcterms:W3CDTF">2023-08-26T11:14:10Z</dcterms:modified>
</cp:coreProperties>
</file>