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</p:sldMasterIdLst>
  <p:sldIdLst>
    <p:sldId id="391" r:id="rId3"/>
    <p:sldId id="388" r:id="rId4"/>
    <p:sldId id="389" r:id="rId5"/>
    <p:sldId id="390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FF9933"/>
    <a:srgbClr val="0066FF"/>
    <a:srgbClr val="FF0000"/>
    <a:srgbClr val="4679C5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700" autoAdjust="0"/>
  </p:normalViewPr>
  <p:slideViewPr>
    <p:cSldViewPr snapToGrid="0">
      <p:cViewPr varScale="1">
        <p:scale>
          <a:sx n="121" d="100"/>
          <a:sy n="121" d="100"/>
        </p:scale>
        <p:origin x="131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2021-11-27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2021-11-27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2021-11-27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2021-11-27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2021-11-27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2021-11-27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2021-11-27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2021-11-27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2021-11-27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2021-11-27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2021-11-27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2021-11-27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2021-11-27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2021-11-27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2021-11-27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2021-11-27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2021-11-27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2021-11-27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2021-11-27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2021-11-27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2021-11-27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2021-11-27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2021-11-27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2021-11-27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9" b="23615"/>
          <a:stretch/>
        </p:blipFill>
        <p:spPr>
          <a:xfrm>
            <a:off x="0" y="0"/>
            <a:ext cx="9143999" cy="317652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30" r="-1523" b="23615"/>
          <a:stretch/>
        </p:blipFill>
        <p:spPr>
          <a:xfrm>
            <a:off x="1" y="3381704"/>
            <a:ext cx="9230709" cy="338958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9" t="77498" r="25258" b="2942"/>
          <a:stretch/>
        </p:blipFill>
        <p:spPr>
          <a:xfrm>
            <a:off x="3097989" y="5199338"/>
            <a:ext cx="5628158" cy="14931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3866" y="5424563"/>
            <a:ext cx="1965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dirty="0" smtClean="0">
                <a:latin typeface="Forte" panose="03060902040502070203" pitchFamily="66" charset="0"/>
                <a:ea typeface="FangSong" panose="02010609060101010101" pitchFamily="49" charset="-122"/>
              </a:rPr>
              <a:t>11</a:t>
            </a:r>
            <a:r>
              <a:rPr lang="ko-KR" altLang="en-US" sz="7200" dirty="0" smtClean="0">
                <a:latin typeface="Forte" panose="03060902040502070203" pitchFamily="66" charset="0"/>
              </a:rPr>
              <a:t>월</a:t>
            </a:r>
            <a:endParaRPr lang="ko-KR" altLang="en-US" sz="7200" dirty="0">
              <a:latin typeface="Forte" panose="03060902040502070203" pitchFamily="66" charset="0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3"/>
          <a:srcRect l="27327" t="38620" r="24655" b="8737"/>
          <a:stretch/>
        </p:blipFill>
        <p:spPr>
          <a:xfrm>
            <a:off x="3231930" y="3050438"/>
            <a:ext cx="2680138" cy="25579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08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791" t="1555" r="1035" b="2334"/>
          <a:stretch/>
        </p:blipFill>
        <p:spPr>
          <a:xfrm>
            <a:off x="-29028" y="39413"/>
            <a:ext cx="9144000" cy="6818587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 bwMode="gray">
          <a:xfrm>
            <a:off x="426466" y="1003068"/>
            <a:ext cx="4116506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ko-KR" altLang="en-US" sz="7200" dirty="0" smtClean="0">
                <a:solidFill>
                  <a:schemeClr val="accent6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신서우</a:t>
            </a:r>
            <a:endParaRPr lang="ko-KR" altLang="en-US" sz="7200" dirty="0">
              <a:solidFill>
                <a:schemeClr val="accent6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19513" y="795784"/>
            <a:ext cx="376839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ko-KR" altLang="en-US" sz="5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♥ </a:t>
            </a:r>
            <a:r>
              <a:rPr lang="ko-KR" altLang="en-US" sz="5400" dirty="0" smtClean="0">
                <a:latin typeface="HY얕은샘물M" panose="02030600000101010101" pitchFamily="18" charset="-127"/>
                <a:ea typeface="HY얕은샘물M" panose="02030600000101010101" pitchFamily="18" charset="-127"/>
                <a:cs typeface="Aharoni" panose="02010803020104030203" pitchFamily="2" charset="-79"/>
              </a:rPr>
              <a:t>축복합니다</a:t>
            </a:r>
            <a:r>
              <a:rPr lang="ko-KR" altLang="en-US" sz="5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♥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/>
          <a:srcRect l="74190" t="49365" r="8096" b="24391"/>
          <a:stretch/>
        </p:blipFill>
        <p:spPr>
          <a:xfrm rot="2739784">
            <a:off x="677668" y="2979080"/>
            <a:ext cx="2645737" cy="26127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rcRect l="12126" t="2644" r="15866" b="26322"/>
          <a:stretch/>
        </p:blipFill>
        <p:spPr>
          <a:xfrm>
            <a:off x="3298278" y="1943868"/>
            <a:ext cx="4022747" cy="41642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575709">
            <a:off x="5590871" y="1757190"/>
            <a:ext cx="1240892" cy="1436588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6796" y="3693315"/>
            <a:ext cx="2481528" cy="33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4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791" t="1555" r="1035" b="2334"/>
          <a:stretch/>
        </p:blipFill>
        <p:spPr>
          <a:xfrm>
            <a:off x="-1" y="39413"/>
            <a:ext cx="9144000" cy="6818587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 bwMode="gray">
          <a:xfrm>
            <a:off x="331600" y="874570"/>
            <a:ext cx="4116506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ko-KR" altLang="en-US" sz="7200" dirty="0" smtClean="0">
                <a:solidFill>
                  <a:schemeClr val="accent6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최예서</a:t>
            </a:r>
            <a:endParaRPr lang="ko-KR" altLang="en-US" sz="7200" dirty="0">
              <a:solidFill>
                <a:schemeClr val="accent6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/>
          <a:srcRect l="74190" t="49365" r="8096" b="24391"/>
          <a:stretch/>
        </p:blipFill>
        <p:spPr>
          <a:xfrm rot="18776588">
            <a:off x="5149783" y="2561511"/>
            <a:ext cx="2859029" cy="28234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rcRect l="5476" t="-444" r="21799" b="28637"/>
          <a:stretch/>
        </p:blipFill>
        <p:spPr>
          <a:xfrm>
            <a:off x="1067656" y="1715385"/>
            <a:ext cx="3781217" cy="40911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4119513" y="795784"/>
            <a:ext cx="376839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ko-KR" altLang="en-US" sz="5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♥ </a:t>
            </a:r>
            <a:r>
              <a:rPr lang="ko-KR" altLang="en-US" sz="5400" dirty="0" smtClean="0">
                <a:latin typeface="HY얕은샘물M" panose="02030600000101010101" pitchFamily="18" charset="-127"/>
                <a:ea typeface="HY얕은샘물M" panose="02030600000101010101" pitchFamily="18" charset="-127"/>
                <a:cs typeface="Aharoni" panose="02010803020104030203" pitchFamily="2" charset="-79"/>
              </a:rPr>
              <a:t>축복합니다</a:t>
            </a:r>
            <a:r>
              <a:rPr lang="ko-KR" altLang="en-US" sz="5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♥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1223" y="3760960"/>
            <a:ext cx="2481528" cy="3391624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001755">
            <a:off x="1255212" y="1578804"/>
            <a:ext cx="1240892" cy="143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06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791" t="1555" r="1035" b="2334"/>
          <a:stretch/>
        </p:blipFill>
        <p:spPr>
          <a:xfrm>
            <a:off x="0" y="0"/>
            <a:ext cx="9144000" cy="6818587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 bwMode="gray">
          <a:xfrm>
            <a:off x="307893" y="837842"/>
            <a:ext cx="4423425" cy="978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ko-KR" altLang="en-US" sz="72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신나은</a:t>
            </a:r>
            <a:endParaRPr lang="ko-KR" altLang="en-US" sz="72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98276" y="893176"/>
            <a:ext cx="376839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ko-KR" altLang="en-US" sz="5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♥ </a:t>
            </a:r>
            <a:r>
              <a:rPr lang="ko-KR" altLang="en-US" sz="5400" dirty="0" smtClean="0">
                <a:latin typeface="HY얕은샘물M" panose="02030600000101010101" pitchFamily="18" charset="-127"/>
                <a:ea typeface="HY얕은샘물M" panose="02030600000101010101" pitchFamily="18" charset="-127"/>
                <a:cs typeface="Aharoni" panose="02010803020104030203" pitchFamily="2" charset="-79"/>
              </a:rPr>
              <a:t>축복합니다</a:t>
            </a:r>
            <a:r>
              <a:rPr lang="ko-KR" altLang="en-US" sz="5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♥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/>
          <a:srcRect l="74190" t="49365" r="8096" b="24391"/>
          <a:stretch/>
        </p:blipFill>
        <p:spPr>
          <a:xfrm rot="18776588">
            <a:off x="5449947" y="2473408"/>
            <a:ext cx="2800721" cy="2765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1223" y="3760960"/>
            <a:ext cx="2481528" cy="339162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5"/>
          <a:srcRect r="15002" b="16782"/>
          <a:stretch/>
        </p:blipFill>
        <p:spPr>
          <a:xfrm>
            <a:off x="1360752" y="2128143"/>
            <a:ext cx="3731511" cy="38624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174404">
            <a:off x="1732944" y="1940614"/>
            <a:ext cx="1240892" cy="143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9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958</TotalTime>
  <Words>14</Words>
  <Application>Microsoft Office PowerPoint</Application>
  <PresentationFormat>화면 슬라이드 쇼(4:3)</PresentationFormat>
  <Paragraphs>7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4</vt:i4>
      </vt:variant>
    </vt:vector>
  </HeadingPairs>
  <TitlesOfParts>
    <vt:vector size="16" baseType="lpstr">
      <vt:lpstr>FangSong</vt:lpstr>
      <vt:lpstr>HY얕은샘물M</vt:lpstr>
      <vt:lpstr>맑은 고딕</vt:lpstr>
      <vt:lpstr>휴먼모음T</vt:lpstr>
      <vt:lpstr>Aharoni</vt:lpstr>
      <vt:lpstr>Arial</vt:lpstr>
      <vt:lpstr>Calibri</vt:lpstr>
      <vt:lpstr>Calibri Light</vt:lpstr>
      <vt:lpstr>Forte</vt:lpstr>
      <vt:lpstr>Wingdings 2</vt:lpstr>
      <vt:lpstr>HDOfficeLightV0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165</cp:revision>
  <dcterms:created xsi:type="dcterms:W3CDTF">2021-01-04T13:13:52Z</dcterms:created>
  <dcterms:modified xsi:type="dcterms:W3CDTF">2021-11-27T12:27:24Z</dcterms:modified>
</cp:coreProperties>
</file>