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  <p:sldMasterId id="2147484311" r:id="rId2"/>
    <p:sldMasterId id="2147485525" r:id="rId3"/>
    <p:sldMasterId id="2147485729" r:id="rId4"/>
    <p:sldMasterId id="2147486419" r:id="rId5"/>
  </p:sldMasterIdLst>
  <p:notesMasterIdLst>
    <p:notesMasterId r:id="rId48"/>
  </p:notesMasterIdLst>
  <p:sldIdLst>
    <p:sldId id="279" r:id="rId6"/>
    <p:sldId id="510" r:id="rId7"/>
    <p:sldId id="511" r:id="rId8"/>
    <p:sldId id="473" r:id="rId9"/>
    <p:sldId id="555" r:id="rId10"/>
    <p:sldId id="556" r:id="rId11"/>
    <p:sldId id="561" r:id="rId12"/>
    <p:sldId id="557" r:id="rId13"/>
    <p:sldId id="558" r:id="rId14"/>
    <p:sldId id="559" r:id="rId15"/>
    <p:sldId id="560" r:id="rId16"/>
    <p:sldId id="534" r:id="rId17"/>
    <p:sldId id="535" r:id="rId18"/>
    <p:sldId id="536" r:id="rId19"/>
    <p:sldId id="522" r:id="rId20"/>
    <p:sldId id="523" r:id="rId21"/>
    <p:sldId id="524" r:id="rId22"/>
    <p:sldId id="532" r:id="rId23"/>
    <p:sldId id="393" r:id="rId24"/>
    <p:sldId id="417" r:id="rId25"/>
    <p:sldId id="418" r:id="rId26"/>
    <p:sldId id="419" r:id="rId27"/>
    <p:sldId id="420" r:id="rId28"/>
    <p:sldId id="413" r:id="rId29"/>
    <p:sldId id="414" r:id="rId30"/>
    <p:sldId id="415" r:id="rId31"/>
    <p:sldId id="416" r:id="rId32"/>
    <p:sldId id="421" r:id="rId33"/>
    <p:sldId id="422" r:id="rId34"/>
    <p:sldId id="423" r:id="rId35"/>
    <p:sldId id="359" r:id="rId36"/>
    <p:sldId id="533" r:id="rId37"/>
    <p:sldId id="394" r:id="rId38"/>
    <p:sldId id="332" r:id="rId39"/>
    <p:sldId id="333" r:id="rId40"/>
    <p:sldId id="334" r:id="rId41"/>
    <p:sldId id="335" r:id="rId42"/>
    <p:sldId id="338" r:id="rId43"/>
    <p:sldId id="329" r:id="rId44"/>
    <p:sldId id="330" r:id="rId45"/>
    <p:sldId id="331" r:id="rId46"/>
    <p:sldId id="336" r:id="rId4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85"/>
    <a:srgbClr val="FF0000"/>
    <a:srgbClr val="1BB522"/>
    <a:srgbClr val="FF51CC"/>
    <a:srgbClr val="0066FF"/>
    <a:srgbClr val="C54646"/>
    <a:srgbClr val="0000CC"/>
    <a:srgbClr val="E5A72B"/>
    <a:srgbClr val="ED4D05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62" autoAdjust="0"/>
    <p:restoredTop sz="94700" autoAdjust="0"/>
  </p:normalViewPr>
  <p:slideViewPr>
    <p:cSldViewPr snapToGrid="0">
      <p:cViewPr varScale="1">
        <p:scale>
          <a:sx n="107" d="100"/>
          <a:sy n="107" d="100"/>
        </p:scale>
        <p:origin x="126" y="17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35AE0-FB02-4300-A841-9B27FB5C7BFC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41990-1E19-4EE1-9A29-990A7A8EFC7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392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2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746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41990-1E19-4EE1-9A29-990A7A8EFC74}" type="slidenum">
              <a:rPr lang="ko-KR" altLang="en-US">
                <a:solidFill>
                  <a:prstClr val="black"/>
                </a:solidFill>
              </a:rPr>
              <a:pPr/>
              <a:t>3</a:t>
            </a:fld>
            <a:endParaRPr lang="ko-KR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4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83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42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3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203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977185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41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711180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5344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40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82782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504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43704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8221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632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7019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16659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9894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70720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18272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6518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1668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2234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566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814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0857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53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500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014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56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86625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239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76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616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360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9472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1919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69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5050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20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79667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1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486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9445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811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28039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79549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4034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716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194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74180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05492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9856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61590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941736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51162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9045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55066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732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31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64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990237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6915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5998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047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38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8470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6920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192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0126C-91D4-46B8-B2B5-5C852DBEA8D6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2022-04-02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4954B-3D78-4C2D-AD78-FB38F82BA9E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3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100000">
              <a:schemeClr val="bg2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0A755C0-ECF6-48CC-BAE5-F70C1E0C6540}" type="datetimeFigureOut">
              <a:rPr lang="ko-KR" altLang="en-US" smtClean="0"/>
              <a:t>2022-04-02</a:t>
            </a:fld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4B738E3-1B51-4FE0-9869-57944E4845FA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6314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420" r:id="rId1"/>
    <p:sldLayoutId id="2147486421" r:id="rId2"/>
    <p:sldLayoutId id="2147486422" r:id="rId3"/>
    <p:sldLayoutId id="2147486423" r:id="rId4"/>
    <p:sldLayoutId id="2147486424" r:id="rId5"/>
    <p:sldLayoutId id="2147486425" r:id="rId6"/>
    <p:sldLayoutId id="2147486426" r:id="rId7"/>
    <p:sldLayoutId id="2147486427" r:id="rId8"/>
    <p:sldLayoutId id="2147486428" r:id="rId9"/>
    <p:sldLayoutId id="2147486429" r:id="rId10"/>
    <p:sldLayoutId id="2147486430" r:id="rId11"/>
    <p:sldLayoutId id="2147486431" r:id="rId12"/>
    <p:sldLayoutId id="2147486432" r:id="rId13"/>
    <p:sldLayoutId id="2147486433" r:id="rId14"/>
    <p:sldLayoutId id="2147486434" r:id="rId15"/>
    <p:sldLayoutId id="2147486435" r:id="rId16"/>
    <p:sldLayoutId id="2147486436" r:id="rId17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730279"/>
            <a:ext cx="12192000" cy="532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654422" y="4735838"/>
            <a:ext cx="8883156" cy="1323439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ko-KR" altLang="en-US" sz="4000" dirty="0">
                <a:ln w="6600">
                  <a:noFill/>
                  <a:prstDash val="solid"/>
                </a:ln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현대교회 유치부</a:t>
            </a:r>
            <a:endParaRPr lang="en-US" altLang="ko-KR" sz="4000" dirty="0">
              <a:ln w="6600">
                <a:noFill/>
                <a:prstDash val="solid"/>
              </a:ln>
              <a:solidFill>
                <a:schemeClr val="tx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4311" y="1936071"/>
            <a:ext cx="6612366" cy="2060138"/>
          </a:xfrm>
          <a:prstGeom prst="flowChartAlternateProcess">
            <a:avLst/>
          </a:prstGeom>
          <a:noFill/>
          <a:ln w="76200"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 smtClean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찬양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919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0" y="1170047"/>
            <a:ext cx="12192000" cy="49064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en-US" altLang="ko-K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                                                  </a:t>
            </a:r>
            <a:r>
              <a:rPr lang="ko-KR" altLang="en-US" sz="7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7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십자가</a:t>
            </a:r>
            <a:r>
              <a:rPr lang="ko-KR" altLang="en-US" sz="6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그 십자가</a:t>
            </a:r>
          </a:p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십자가 </a:t>
            </a:r>
            <a:r>
              <a:rPr lang="ko-KR" altLang="en-US" sz="8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날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000" dirty="0">
                <a:solidFill>
                  <a:srgbClr val="1BB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새롭게</a:t>
            </a: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하고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rcRect l="12563" t="16692" r="16415" b="23791"/>
          <a:stretch/>
        </p:blipFill>
        <p:spPr>
          <a:xfrm>
            <a:off x="573742" y="1993692"/>
            <a:ext cx="2993735" cy="164891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8389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0" y="1134187"/>
            <a:ext cx="12192000" cy="49064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en-US" altLang="ko-K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</a:t>
            </a: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십자가에 흘린 그 보혈</a:t>
            </a:r>
          </a:p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주님의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8800" b="1" dirty="0">
                <a:solidFill>
                  <a:srgbClr val="FF51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사랑</a:t>
            </a: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알게 </a:t>
            </a: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하셨네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3398">
            <a:off x="8770138" y="2419805"/>
            <a:ext cx="3191724" cy="308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9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사랑주시는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성령님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210544"/>
            <a:ext cx="12191999" cy="4906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5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 주시는 성령님</a:t>
            </a:r>
            <a:r>
              <a:rPr lang="en-US" altLang="ko-KR" sz="5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5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맘 속에 오셔서</a:t>
            </a:r>
            <a:endParaRPr lang="en-US" altLang="ko-KR" sz="5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5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 주시는 성령님</a:t>
            </a:r>
            <a:r>
              <a:rPr lang="en-US" altLang="ko-KR" sz="58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5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하나되게 하시죠</a:t>
            </a:r>
            <a:endParaRPr lang="en-US" altLang="ko-KR" sz="58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70" y="-280595"/>
            <a:ext cx="6169398" cy="493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-73572" y="1168500"/>
            <a:ext cx="12192000" cy="4906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052F61"/>
              </a:buClr>
              <a:buFont typeface="Wingdings 3" charset="2"/>
              <a:buNone/>
            </a:pPr>
            <a:endParaRPr lang="en-US" altLang="ko-KR" sz="1000" dirty="0" smtClean="0"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모두에게 임하셔서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사랑하게</a:t>
            </a:r>
            <a:r>
              <a:rPr lang="en-US" altLang="ko-KR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하시는 성령님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모두에게 임하셔서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하나되게 하시는 성령님</a:t>
            </a:r>
            <a:endParaRPr lang="ko-KR" altLang="en-US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317" y="1912284"/>
            <a:ext cx="3810000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 주시는 성령님</a:t>
            </a:r>
            <a:r>
              <a:rPr lang="en-US" altLang="ko-KR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맘속에 오셔서</a:t>
            </a:r>
            <a:endParaRPr lang="en-US" altLang="ko-KR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사랑 주시는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성령님</a:t>
            </a:r>
            <a:r>
              <a:rPr lang="en-US" altLang="ko-KR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하나되게 하시죠</a:t>
            </a:r>
            <a:endParaRPr lang="en-US" altLang="ko-KR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13">
            <a:off x="7761739" y="1836467"/>
            <a:ext cx="3245794" cy="324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38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err="1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그사랑</a:t>
            </a:r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기억하게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0" y="1210544"/>
            <a:ext cx="12191999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사랑 기억하게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해주세요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은혜 더 깨닫게 해주세요 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53401">
            <a:off x="9273858" y="2942071"/>
            <a:ext cx="1495177" cy="144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-242047" y="1116258"/>
            <a:ext cx="12192000" cy="49064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052F61"/>
              </a:buClr>
              <a:buFont typeface="Wingdings 3" charset="2"/>
              <a:buNone/>
            </a:pPr>
            <a:endParaRPr lang="en-US" altLang="ko-KR" sz="1000" dirty="0" smtClean="0"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큰 사랑 갚을 수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없는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은혜로 따뜻하게 품게 해주세요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8813">
            <a:off x="7967926" y="1477878"/>
            <a:ext cx="3245794" cy="324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6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다른 생각 다른 모습 주님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안에서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아름답게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아름답게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어울려</a:t>
            </a:r>
            <a:endParaRPr lang="ko-KR" altLang="en-US" sz="6000" dirty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773" y="3998258"/>
            <a:ext cx="1719549" cy="234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6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 txBox="1">
            <a:spLocks/>
          </p:cNvSpPr>
          <p:nvPr/>
        </p:nvSpPr>
        <p:spPr>
          <a:xfrm>
            <a:off x="0" y="1189522"/>
            <a:ext cx="12191999" cy="49064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서로서로 볼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때마다</a:t>
            </a:r>
            <a:r>
              <a:rPr lang="en-US" altLang="ko-KR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하늘 소망</a:t>
            </a:r>
            <a:endParaRPr lang="en-US" altLang="ko-KR" sz="6000" dirty="0" smtClean="0">
              <a:solidFill>
                <a:prstClr val="black">
                  <a:lumMod val="65000"/>
                  <a:lumOff val="35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>
              <a:buClr>
                <a:srgbClr val="052F61"/>
              </a:buClr>
              <a:buNone/>
            </a:pP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볼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있게</a:t>
            </a:r>
            <a:r>
              <a:rPr lang="en-US" altLang="ko-KR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볼 </a:t>
            </a:r>
            <a:r>
              <a:rPr lang="ko-KR" altLang="en-US" sz="60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수 있게 해주세요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6113" y="2465295"/>
            <a:ext cx="1825886" cy="249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0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139439" y="2135019"/>
            <a:ext cx="6035040" cy="2060138"/>
          </a:xfrm>
          <a:prstGeom prst="flowChartAlternateProcess">
            <a:avLst/>
          </a:prstGeom>
          <a:noFill/>
          <a:ln w="76200"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cene3d>
              <a:camera prst="orthographicFront"/>
              <a:lightRig rig="threePt" dir="t"/>
            </a:scene3d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1500" b="1" dirty="0">
                <a:ln w="15875" cap="rnd" cmpd="dbl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  <a:bevel/>
                </a:ln>
                <a:solidFill>
                  <a:srgbClr val="FFFF00"/>
                </a:soli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예배</a:t>
            </a:r>
            <a:endParaRPr lang="en-US" altLang="ko-KR" sz="11500" b="1" dirty="0">
              <a:ln w="15875" cap="rnd" cmpd="dbl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  <a:bevel/>
              </a:ln>
              <a:solidFill>
                <a:srgbClr val="FFFF00"/>
              </a:soli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7120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0" y="1179011"/>
            <a:ext cx="12191999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사랑 기억하는 시간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마음을 바라보는 시간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693613" y="294290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사순절의 시간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1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31376" y="0"/>
            <a:ext cx="12129247" cy="6858001"/>
          </a:xfrm>
          <a:prstGeom prst="roundRect">
            <a:avLst>
              <a:gd name="adj" fmla="val 1373"/>
            </a:avLst>
          </a:prstGeom>
          <a:solidFill>
            <a:srgbClr val="00B05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1.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초로로로로로로롱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빛나는 눈으로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두근두근두근두근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설레는 맘으로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2052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24" y="62753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06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53788" y="0"/>
            <a:ext cx="12084424" cy="6784976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하나님께 예배드립니다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3076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3024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47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-101600"/>
            <a:ext cx="12192000" cy="6959601"/>
          </a:xfrm>
          <a:prstGeom prst="roundRect">
            <a:avLst>
              <a:gd name="adj" fmla="val 5197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en-US" altLang="ko-KR" sz="5500" dirty="0">
                <a:latin typeface="-굴렁쇠M" pitchFamily="18" charset="-127"/>
                <a:ea typeface="-굴렁쇠M" pitchFamily="18" charset="-127"/>
              </a:rPr>
              <a:t>2, </a:t>
            </a: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또로로로로로로롱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맑은 샘물처럼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반짝반짝반짝반짝 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밝은 해님처럼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4100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7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-145143" y="0"/>
            <a:ext cx="12337143" cy="6858001"/>
          </a:xfrm>
          <a:prstGeom prst="roundRect">
            <a:avLst>
              <a:gd name="adj" fmla="val 2064"/>
            </a:avLst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524000" y="3068638"/>
            <a:ext cx="9144000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소중하게 쓰임 받을래요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  <a:p>
            <a:pPr algn="ctr">
              <a:lnSpc>
                <a:spcPct val="90000"/>
              </a:lnSpc>
              <a:defRPr/>
            </a:pPr>
            <a:r>
              <a:rPr lang="ko-KR" altLang="en-US" sz="5500" dirty="0">
                <a:latin typeface="-굴렁쇠M" pitchFamily="18" charset="-127"/>
                <a:ea typeface="-굴렁쇠M" pitchFamily="18" charset="-127"/>
              </a:rPr>
              <a:t>기쁘게 받아주세요</a:t>
            </a:r>
            <a:endParaRPr lang="en-US" altLang="ko-KR" sz="5500" dirty="0">
              <a:latin typeface="-굴렁쇠M" pitchFamily="18" charset="-127"/>
              <a:ea typeface="-굴렁쇠M" pitchFamily="18" charset="-127"/>
            </a:endParaRPr>
          </a:p>
        </p:txBody>
      </p:sp>
      <p:pic>
        <p:nvPicPr>
          <p:cNvPr id="5124" name="Picture 5" descr="005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306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5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224808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316327"/>
            <a:ext cx="6691117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믿사오니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18895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398494" y="857254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402541" y="1559859"/>
            <a:ext cx="7386917" cy="3890682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 빌라도에게 고난을 받으사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90418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3017658" y="2008564"/>
            <a:ext cx="6156684" cy="2840871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오르사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075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1524000" y="1039641"/>
            <a:ext cx="9144000" cy="1276686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rmAutofit/>
          </a:bodyPr>
          <a:lstStyle/>
          <a:p>
            <a:pPr algn="ctr" defTabSz="685486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599764" y="2178423"/>
            <a:ext cx="7085567" cy="3158069"/>
          </a:xfrm>
          <a:prstGeom prst="rect">
            <a:avLst/>
          </a:prstGeom>
          <a:noFill/>
        </p:spPr>
        <p:txBody>
          <a:bodyPr wrap="square" lIns="68553" tIns="34283" rIns="68553" bIns="34283" rtlCol="0" anchor="ctr" anchorCtr="0">
            <a:noAutofit/>
          </a:bodyPr>
          <a:lstStyle/>
          <a:p>
            <a:pPr algn="ctr" defTabSz="685486">
              <a:defRPr/>
            </a:pP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믿사오며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486">
              <a:defRPr/>
            </a:pPr>
            <a:r>
              <a:rPr lang="ko-KR" altLang="en-US" sz="36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36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87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093388" cy="6524863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48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</a:t>
            </a:r>
          </a:p>
          <a:p>
            <a:pPr algn="ctr"/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손 손 예쁜 손은 어떤 어떤 손일까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? 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하나님께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두 손모아 기도하는 손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>친구에게 맛있는것 나눠주는 손</a:t>
            </a:r>
            <a: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  <a:t/>
            </a:r>
            <a:br>
              <a:rPr lang="en-US" altLang="ko-KR" sz="2400" dirty="0">
                <a:latin typeface="휴먼모음T" panose="02030504000101010101" pitchFamily="18" charset="-127"/>
                <a:ea typeface="휴먼모음T" panose="02030504000101010101" pitchFamily="18" charset="-127"/>
                <a:cs typeface="Arial" panose="020B0604020202020204" pitchFamily="34" charset="0"/>
              </a:rPr>
            </a:br>
            <a:endParaRPr lang="en-US" altLang="ko-KR" sz="2400" dirty="0">
              <a:latin typeface="휴먼모음T" panose="02030504000101010101" pitchFamily="18" charset="-127"/>
              <a:ea typeface="휴먼모음T" panose="02030504000101010101" pitchFamily="18" charset="-127"/>
              <a:cs typeface="Arial" panose="020B0604020202020204" pitchFamily="34" charset="0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6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561" y="4401669"/>
            <a:ext cx="4363846" cy="2339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3463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44342"/>
            <a:ext cx="12129247" cy="6709529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0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입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예쁜 입은 어떤 어떤 입일까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입 입 입 예쁜 입은 어떤 어떤 입일까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기쁘게 찬양하는 입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울고있는 친구를 달래주는 입</a:t>
            </a: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en-US" altLang="ko-KR" dirty="0">
              <a:ea typeface="FB바이올렛M" pitchFamily="18" charset="-127"/>
            </a:endParaRPr>
          </a:p>
          <a:p>
            <a:pPr algn="ctr"/>
            <a:endParaRPr lang="ko-KR" altLang="en-US" dirty="0"/>
          </a:p>
        </p:txBody>
      </p:sp>
      <p:pic>
        <p:nvPicPr>
          <p:cNvPr id="5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561" y="4401669"/>
            <a:ext cx="4363846" cy="2339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62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2"/>
          <p:cNvSpPr txBox="1">
            <a:spLocks/>
          </p:cNvSpPr>
          <p:nvPr/>
        </p:nvSpPr>
        <p:spPr>
          <a:xfrm>
            <a:off x="-89647" y="1179011"/>
            <a:ext cx="12281647" cy="49064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말씀을 생각하는 우리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예수님의 모습을 닮아가는 우리</a:t>
            </a:r>
            <a:endParaRPr lang="en-US" altLang="ko-KR" sz="66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817" y="-1337658"/>
            <a:ext cx="5381066" cy="390599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/>
          <a:srcRect l="6260" t="9065" r="4930" b="9759"/>
          <a:stretch/>
        </p:blipFill>
        <p:spPr>
          <a:xfrm>
            <a:off x="8337174" y="520175"/>
            <a:ext cx="1353673" cy="1317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84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6386364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altLang="ko-KR" sz="4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48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발 </a:t>
            </a: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예쁜 발은 어떤 어떤 발일까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발 발 발 예쁜 발은 어떤 어떤 발일까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? </a:t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예배하러 교회가는 발</a:t>
            </a:r>
            <a: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/>
            </a:r>
            <a:br>
              <a:rPr lang="en-US" altLang="ko-KR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4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믿음 없는 친구를 전도하는 발</a:t>
            </a:r>
            <a:endParaRPr lang="en-US" altLang="ko-KR" sz="4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4000" dirty="0">
              <a:latin typeface="Asia유치원B" pitchFamily="18" charset="-127"/>
              <a:ea typeface="Asia유치원B" pitchFamily="18" charset="-127"/>
            </a:endParaRPr>
          </a:p>
          <a:p>
            <a:pPr algn="ctr"/>
            <a:endParaRPr lang="en-US" altLang="ko-KR" sz="900" dirty="0">
              <a:latin typeface="Asia유치원B" pitchFamily="18" charset="-127"/>
              <a:ea typeface="Asia유치원B" pitchFamily="18" charset="-127"/>
            </a:endParaRPr>
          </a:p>
        </p:txBody>
      </p:sp>
      <p:pic>
        <p:nvPicPr>
          <p:cNvPr id="7" name="Picture 2" descr="3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6561" y="4401669"/>
            <a:ext cx="4363846" cy="23397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161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319" y="2534316"/>
            <a:ext cx="6042520" cy="3991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29625" y="597388"/>
            <a:ext cx="4998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대표기도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1437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-9590" y="0"/>
            <a:ext cx="12335436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89480" y="140073"/>
            <a:ext cx="59978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err="1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말씀속으로</a:t>
            </a:r>
            <a:r>
              <a:rPr lang="ko-KR" altLang="en-US" sz="8800" dirty="0" smtClean="0">
                <a:solidFill>
                  <a:srgbClr val="FFFF85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endParaRPr lang="en-US" altLang="ko-KR" sz="6000" dirty="0">
              <a:solidFill>
                <a:srgbClr val="FFFF85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10004341" y="102582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2272153" y="926101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-9590" y="1649376"/>
            <a:ext cx="12335436" cy="49064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schemeClr val="bg1">
                <a:lumMod val="50000"/>
                <a:lumOff val="50000"/>
                <a:alpha val="22000"/>
              </a:schemeClr>
            </a:outerShdw>
          </a:effectLst>
        </p:spPr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 좋아 좋아 </a:t>
            </a:r>
            <a:r>
              <a:rPr lang="ko-KR" altLang="en-US" sz="5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좋아하나님</a:t>
            </a: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말씀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신나 신나 신나 신나 말씀 듣는 것</a:t>
            </a:r>
            <a:endParaRPr lang="en-US" altLang="ko-KR" sz="5400" dirty="0" smtClean="0">
              <a:solidFill>
                <a:schemeClr val="bg1">
                  <a:lumMod val="65000"/>
                  <a:lumOff val="35000"/>
                </a:scheme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하나님 말씀 들려주세요</a:t>
            </a:r>
            <a:endParaRPr lang="en-US" altLang="ko-KR" sz="5400" dirty="0">
              <a:solidFill>
                <a:srgbClr val="0000CC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00050" lvl="1" indent="0" algn="ctr">
              <a:buClr>
                <a:srgbClr val="38540A"/>
              </a:buClr>
              <a:buFont typeface="Wingdings 3" charset="2"/>
              <a:buNone/>
            </a:pPr>
            <a:r>
              <a:rPr lang="ko-KR" altLang="en-US" sz="5400" dirty="0" smtClean="0">
                <a:solidFill>
                  <a:srgbClr val="C5464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~! </a:t>
            </a:r>
            <a:r>
              <a:rPr lang="ko-KR" altLang="en-US" sz="5400" dirty="0" smtClean="0">
                <a:solidFill>
                  <a:srgbClr val="C54646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말씀 속으로 </a:t>
            </a:r>
            <a:r>
              <a:rPr lang="ko-KR" altLang="en-US" sz="54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슝</a:t>
            </a:r>
            <a:r>
              <a:rPr lang="en-US" altLang="ko-KR" sz="5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~~!</a:t>
            </a:r>
          </a:p>
        </p:txBody>
      </p:sp>
    </p:spTree>
    <p:extLst>
      <p:ext uri="{BB962C8B-B14F-4D97-AF65-F5344CB8AC3E}">
        <p14:creationId xmlns:p14="http://schemas.microsoft.com/office/powerpoint/2010/main" val="6363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24000" y="617235"/>
            <a:ext cx="9144001" cy="5431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17519" y="1753111"/>
            <a:ext cx="6035040" cy="2928461"/>
          </a:xfrm>
          <a:prstGeom prst="flowChartAlternateProcess">
            <a:avLst/>
          </a:prstGeom>
          <a:noFill/>
          <a:ln w="762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spAutoFit/>
            <a:sp3d extrusionH="76200" contourW="6350" prstMaterial="metal">
              <a:bevelT w="0" h="19050"/>
              <a:contourClr>
                <a:srgbClr val="0000CC"/>
              </a:contourClr>
            </a:sp3d>
          </a:bodyPr>
          <a:lstStyle/>
          <a:p>
            <a:pPr algn="ctr"/>
            <a:r>
              <a:rPr lang="ko-KR" altLang="en-US" sz="16600" b="1" dirty="0">
                <a:ln w="15875" cap="rnd" cmpd="dbl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  <a:bevel/>
                </a:ln>
                <a:gradFill>
                  <a:gsLst>
                    <a:gs pos="97000">
                      <a:schemeClr val="accent4">
                        <a:lumMod val="75000"/>
                      </a:schemeClr>
                    </a:gs>
                    <a:gs pos="22000">
                      <a:srgbClr val="FFFF00"/>
                    </a:gs>
                    <a:gs pos="82000">
                      <a:schemeClr val="accent4">
                        <a:lumMod val="75000"/>
                      </a:schemeClr>
                    </a:gs>
                    <a:gs pos="65000">
                      <a:srgbClr val="00B050">
                        <a:alpha val="79000"/>
                        <a:lumMod val="87000"/>
                        <a:lumOff val="13000"/>
                      </a:srgbClr>
                    </a:gs>
                  </a:gsLst>
                  <a:lin ang="2700000" scaled="1"/>
                </a:gradFill>
                <a:effectLst>
                  <a:outerShdw blurRad="50800" dir="2700000" algn="tl" rotWithShape="0">
                    <a:schemeClr val="tx2">
                      <a:alpha val="40000"/>
                    </a:schemeClr>
                  </a:outerShdw>
                  <a:reflection stA="0" endPos="2000" dist="279400" dir="5400000" sy="-100000" algn="bl" rotWithShape="0"/>
                </a:effectLst>
                <a:latin typeface="Rockwell" panose="02060603020205020403" pitchFamily="18" charset="0"/>
                <a:ea typeface="휴먼모음T" panose="02030504000101010101" pitchFamily="18" charset="-127"/>
              </a:rPr>
              <a:t>말씀</a:t>
            </a:r>
            <a:endParaRPr lang="en-US" altLang="ko-KR" sz="16600" b="1" dirty="0">
              <a:ln w="15875" cap="rnd" cmpd="dbl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bevel/>
              </a:ln>
              <a:gradFill>
                <a:gsLst>
                  <a:gs pos="97000">
                    <a:schemeClr val="accent4">
                      <a:lumMod val="75000"/>
                    </a:schemeClr>
                  </a:gs>
                  <a:gs pos="22000">
                    <a:srgbClr val="FFFF00"/>
                  </a:gs>
                  <a:gs pos="82000">
                    <a:schemeClr val="accent4">
                      <a:lumMod val="75000"/>
                    </a:schemeClr>
                  </a:gs>
                  <a:gs pos="65000">
                    <a:srgbClr val="00B050">
                      <a:alpha val="79000"/>
                      <a:lumMod val="87000"/>
                      <a:lumOff val="13000"/>
                    </a:srgbClr>
                  </a:gs>
                </a:gsLst>
                <a:lin ang="2700000" scaled="1"/>
              </a:gradFill>
              <a:effectLst>
                <a:outerShdw blurRad="50800" dir="2700000" algn="tl" rotWithShape="0">
                  <a:schemeClr val="tx2">
                    <a:alpha val="40000"/>
                  </a:schemeClr>
                </a:outerShdw>
                <a:reflection stA="0" endPos="2000" dist="279400" dir="5400000" sy="-100000" algn="bl" rotWithShape="0"/>
              </a:effectLst>
              <a:latin typeface="Rockwell" panose="02060603020205020403" pitchFamily="18" charset="0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650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80391" y="2791228"/>
            <a:ext cx="83084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시간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7" name="하트 6"/>
          <p:cNvSpPr/>
          <p:nvPr/>
        </p:nvSpPr>
        <p:spPr>
          <a:xfrm>
            <a:off x="8856858" y="342900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하트 4"/>
          <p:cNvSpPr/>
          <p:nvPr/>
        </p:nvSpPr>
        <p:spPr>
          <a:xfrm>
            <a:off x="2629461" y="3520988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720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005970" y="3300549"/>
            <a:ext cx="1764131" cy="22503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하트 9"/>
          <p:cNvSpPr/>
          <p:nvPr/>
        </p:nvSpPr>
        <p:spPr>
          <a:xfrm>
            <a:off x="8735736" y="357330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하트 10"/>
          <p:cNvSpPr/>
          <p:nvPr/>
        </p:nvSpPr>
        <p:spPr>
          <a:xfrm>
            <a:off x="9369347" y="330616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하트 11"/>
          <p:cNvSpPr/>
          <p:nvPr/>
        </p:nvSpPr>
        <p:spPr>
          <a:xfrm>
            <a:off x="8991005" y="2979555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24693" y="958094"/>
            <a:ext cx="56426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 동전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칠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동안 모아서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기쁨</a:t>
            </a:r>
            <a:r>
              <a:rPr lang="ko-KR" altLang="ko-KR" sz="54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으로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드려요</a:t>
            </a:r>
          </a:p>
        </p:txBody>
      </p:sp>
    </p:spTree>
    <p:extLst>
      <p:ext uri="{BB962C8B-B14F-4D97-AF65-F5344CB8AC3E}">
        <p14:creationId xmlns:p14="http://schemas.microsoft.com/office/powerpoint/2010/main" val="368416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183087" y="2734491"/>
            <a:ext cx="108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9270" y="478364"/>
            <a:ext cx="58227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먹고</a:t>
            </a:r>
            <a:r>
              <a:rPr lang="en-US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싶고 </a:t>
            </a: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갖고 싶은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욕심도 있지만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예쁜 마음 정성모아</a:t>
            </a: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en-US" altLang="ko-KR" sz="5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54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하나님께 드려요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rcRect l="5863" t="9187" r="13282" b="11688"/>
          <a:stretch/>
        </p:blipFill>
        <p:spPr>
          <a:xfrm>
            <a:off x="8112039" y="3103823"/>
            <a:ext cx="1788626" cy="22816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하트 15"/>
          <p:cNvSpPr/>
          <p:nvPr/>
        </p:nvSpPr>
        <p:spPr>
          <a:xfrm>
            <a:off x="8786960" y="3364790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하트 16"/>
          <p:cNvSpPr/>
          <p:nvPr/>
        </p:nvSpPr>
        <p:spPr>
          <a:xfrm>
            <a:off x="9756868" y="2482642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8" name="하트 17"/>
          <p:cNvSpPr/>
          <p:nvPr/>
        </p:nvSpPr>
        <p:spPr>
          <a:xfrm>
            <a:off x="9186948" y="2932614"/>
            <a:ext cx="395151" cy="357051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3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730" y="2525353"/>
            <a:ext cx="5112834" cy="337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445171" y="713930"/>
            <a:ext cx="4998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헌금 기도</a:t>
            </a:r>
          </a:p>
        </p:txBody>
      </p:sp>
    </p:spTree>
    <p:extLst>
      <p:ext uri="{BB962C8B-B14F-4D97-AF65-F5344CB8AC3E}">
        <p14:creationId xmlns:p14="http://schemas.microsoft.com/office/powerpoint/2010/main" val="264247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88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3790678" y="2668119"/>
            <a:ext cx="49987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광고 </a:t>
            </a:r>
            <a:endParaRPr lang="en-US" altLang="ko-KR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하트 4"/>
          <p:cNvSpPr/>
          <p:nvPr/>
        </p:nvSpPr>
        <p:spPr>
          <a:xfrm>
            <a:off x="8534129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하트 6"/>
          <p:cNvSpPr/>
          <p:nvPr/>
        </p:nvSpPr>
        <p:spPr>
          <a:xfrm>
            <a:off x="3661683" y="3374573"/>
            <a:ext cx="510539" cy="496389"/>
          </a:xfrm>
          <a:prstGeom prst="hear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2564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312071" y="1853304"/>
            <a:ext cx="7776864" cy="264629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받으시오며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임하시오며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1524000" y="707246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903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36330" y="1"/>
            <a:ext cx="11330153" cy="6771026"/>
          </a:xfrm>
          <a:prstGeom prst="horizontalScroll">
            <a:avLst>
              <a:gd name="adj" fmla="val 5833"/>
            </a:avLst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en-US" altLang="ko-KR" sz="28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en-US" altLang="ko-KR" sz="44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42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“</a:t>
            </a:r>
            <a:r>
              <a:rPr lang="ko-KR" altLang="en-US" sz="42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예수께서 </a:t>
            </a:r>
            <a:r>
              <a:rPr lang="ko-KR" altLang="en-US" sz="42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이르시되 나는 </a:t>
            </a:r>
            <a:r>
              <a:rPr lang="ko-KR" altLang="en-US" sz="4200" dirty="0" smtClean="0">
                <a:solidFill>
                  <a:srgbClr val="FF51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부활</a:t>
            </a:r>
            <a:r>
              <a:rPr lang="ko-KR" altLang="en-US" sz="42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이요</a:t>
            </a:r>
            <a:endParaRPr lang="en-US" altLang="ko-KR" sz="4200" dirty="0" smtClean="0">
              <a:solidFill>
                <a:srgbClr val="0000CC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  <a:p>
            <a:pPr marL="0" indent="0" algn="ctr">
              <a:buNone/>
            </a:pPr>
            <a:r>
              <a:rPr lang="ko-KR" altLang="en-US" sz="42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</a:t>
            </a:r>
            <a:r>
              <a:rPr lang="ko-KR" altLang="en-US" sz="4200" dirty="0">
                <a:solidFill>
                  <a:srgbClr val="FF51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생명</a:t>
            </a:r>
            <a:r>
              <a:rPr lang="ko-KR" altLang="en-US" sz="42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이니 나를 믿는 </a:t>
            </a:r>
            <a:r>
              <a:rPr lang="ko-KR" altLang="en-US" sz="42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자는 </a:t>
            </a:r>
            <a:r>
              <a:rPr lang="ko-KR" altLang="en-US" sz="4200" dirty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죽어도 </a:t>
            </a:r>
            <a:r>
              <a:rPr lang="ko-KR" altLang="en-US" sz="4200" dirty="0" smtClean="0">
                <a:solidFill>
                  <a:srgbClr val="0000CC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살겠고</a:t>
            </a:r>
            <a:r>
              <a:rPr lang="en-US" altLang="ko-KR" sz="4200" dirty="0" smtClean="0">
                <a:solidFill>
                  <a:srgbClr val="0000CC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”</a:t>
            </a:r>
          </a:p>
          <a:p>
            <a:pPr marL="0" indent="0" algn="ctr">
              <a:buNone/>
            </a:pPr>
            <a:endParaRPr lang="en-US" altLang="ko-KR" sz="24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en-US" altLang="ko-KR" sz="2800" dirty="0" smtClean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 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요한복음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11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장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25</a:t>
            </a:r>
            <a:r>
              <a:rPr lang="ko-KR" altLang="en-US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 아멘 </a:t>
            </a:r>
            <a:r>
              <a:rPr lang="en-US" altLang="ko-KR" sz="2800" dirty="0" smtClean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-</a:t>
            </a:r>
            <a:endParaRPr lang="en-US" altLang="ko-KR" sz="3200" dirty="0" smtClean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 algn="ctr">
              <a:buNone/>
            </a:pPr>
            <a:endParaRPr lang="ko-KR" altLang="en-US" sz="44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96563">
            <a:off x="-3207699" y="4272202"/>
            <a:ext cx="2174789" cy="2174789"/>
          </a:xfrm>
          <a:prstGeom prst="rect">
            <a:avLst/>
          </a:prstGeom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573515" y="559412"/>
            <a:ext cx="4403837" cy="75438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ko-KR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4</a:t>
            </a:r>
            <a:r>
              <a:rPr lang="ko-KR" alt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월 말씀암송</a:t>
            </a:r>
            <a:endParaRPr lang="ko-KR" altLang="en-US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25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952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113545" y="1611320"/>
            <a:ext cx="8192827" cy="3348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1524000" y="793584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248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2207568" y="1649431"/>
            <a:ext cx="7776864" cy="3559138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마시옵고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구하시옵소서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3600" dirty="0">
              <a:solidFill>
                <a:schemeClr val="accent6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685571">
              <a:defRPr/>
            </a:pP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685571">
              <a:defRPr/>
            </a:pP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3600" dirty="0">
                <a:solidFill>
                  <a:schemeClr val="accent6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1584960" y="824697"/>
            <a:ext cx="9144000" cy="1276686"/>
          </a:xfrm>
          <a:prstGeom prst="rect">
            <a:avLst/>
          </a:prstGeom>
          <a:noFill/>
        </p:spPr>
        <p:txBody>
          <a:bodyPr wrap="square" lIns="68561" tIns="34283" rIns="68561" bIns="34283" rtlCol="0" anchor="ctr" anchorCtr="0">
            <a:normAutofit/>
          </a:bodyPr>
          <a:lstStyle/>
          <a:p>
            <a:pPr algn="ctr" defTabSz="685571">
              <a:defRPr/>
            </a:pPr>
            <a:r>
              <a:rPr lang="ko-KR" altLang="en-US" sz="3525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3525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262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>
          <a:xfrm>
            <a:off x="58270" y="62753"/>
            <a:ext cx="12075459" cy="6795247"/>
          </a:xfrm>
          <a:prstGeom prst="roundRect">
            <a:avLst>
              <a:gd name="adj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596640" y="3012163"/>
            <a:ext cx="4998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6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66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155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078" l="0" r="100000">
                        <a14:foregroundMark x1="5581" y1="25490" x2="5581" y2="25490"/>
                        <a14:foregroundMark x1="83256" y1="21895" x2="83256" y2="21895"/>
                        <a14:foregroundMark x1="3721" y1="39216" x2="3721" y2="39216"/>
                        <a14:foregroundMark x1="4186" y1="50327" x2="4186" y2="50327"/>
                        <a14:foregroundMark x1="7209" y1="58497" x2="7209" y2="58497"/>
                        <a14:foregroundMark x1="23953" y1="55882" x2="23953" y2="55882"/>
                        <a14:foregroundMark x1="41628" y1="45098" x2="41628" y2="45098"/>
                        <a14:foregroundMark x1="50000" y1="29085" x2="50000" y2="29085"/>
                        <a14:foregroundMark x1="42791" y1="40196" x2="42791" y2="40196"/>
                        <a14:foregroundMark x1="49070" y1="29085" x2="49070" y2="29085"/>
                        <a14:foregroundMark x1="53953" y1="27124" x2="51163" y2="27124"/>
                        <a14:foregroundMark x1="9070" y1="25817" x2="9070" y2="25817"/>
                        <a14:foregroundMark x1="40465" y1="59804" x2="40465" y2="59804"/>
                        <a14:foregroundMark x1="28605" y1="58497" x2="28605" y2="58497"/>
                        <a14:foregroundMark x1="30930" y1="66013" x2="30930" y2="66013"/>
                        <a14:foregroundMark x1="48372" y1="65359" x2="48372" y2="65359"/>
                        <a14:foregroundMark x1="11628" y1="66993" x2="11628" y2="66993"/>
                        <a14:foregroundMark x1="6279" y1="21895" x2="6279" y2="21895"/>
                        <a14:foregroundMark x1="83488" y1="20915" x2="83488" y2="20915"/>
                        <a14:foregroundMark x1="9767" y1="18954" x2="9767" y2="18954"/>
                        <a14:foregroundMark x1="39070" y1="65686" x2="39070" y2="65686"/>
                        <a14:foregroundMark x1="46977" y1="58824" x2="46977" y2="58824"/>
                        <a14:foregroundMark x1="40465" y1="35948" x2="40465" y2="35948"/>
                        <a14:foregroundMark x1="39070" y1="29412" x2="39070" y2="29412"/>
                        <a14:foregroundMark x1="41395" y1="50654" x2="41395" y2="50654"/>
                        <a14:foregroundMark x1="44651" y1="72222" x2="44651" y2="81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37" b="38954"/>
          <a:stretch/>
        </p:blipFill>
        <p:spPr>
          <a:xfrm>
            <a:off x="2743199" y="0"/>
            <a:ext cx="5786203" cy="279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내용 개체 틀 2"/>
          <p:cNvSpPr txBox="1">
            <a:spLocks/>
          </p:cNvSpPr>
          <p:nvPr/>
        </p:nvSpPr>
        <p:spPr>
          <a:xfrm>
            <a:off x="0" y="2653259"/>
            <a:ext cx="12192000" cy="4204741"/>
          </a:xfrm>
          <a:prstGeom prst="rect">
            <a:avLst/>
          </a:prstGeom>
          <a:solidFill>
            <a:srgbClr val="FFFF85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예루살렘 성으로 들어오시네</a:t>
            </a:r>
            <a:endParaRPr lang="en-US" altLang="ko-KR" sz="7200" dirty="0" smtClean="0">
              <a:solidFill>
                <a:srgbClr val="44546A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ko-KR" altLang="en-US" sz="7200" dirty="0" smtClean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어린 </a:t>
            </a:r>
            <a:r>
              <a:rPr lang="ko-KR" altLang="en-US" sz="7200" dirty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나귀를 </a:t>
            </a:r>
            <a:r>
              <a:rPr lang="ko-KR" altLang="en-US" sz="7200" dirty="0" smtClean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타고 들어오시네</a:t>
            </a:r>
            <a:endParaRPr lang="ko-KR" altLang="en-US" sz="7200" dirty="0">
              <a:solidFill>
                <a:srgbClr val="44546A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 rot="20715244">
            <a:off x="8620516" y="911619"/>
            <a:ext cx="1993691" cy="9739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호산나</a:t>
            </a:r>
            <a:endParaRPr lang="ko-KR" altLang="en-US" sz="5400" dirty="0">
              <a:solidFill>
                <a:prstClr val="black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8" name="제목 1"/>
          <p:cNvSpPr txBox="1">
            <a:spLocks/>
          </p:cNvSpPr>
          <p:nvPr/>
        </p:nvSpPr>
        <p:spPr>
          <a:xfrm rot="570590">
            <a:off x="1067971" y="1149312"/>
            <a:ext cx="1993691" cy="9739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호산나</a:t>
            </a:r>
            <a:endParaRPr lang="ko-KR" altLang="en-US" sz="5400" dirty="0">
              <a:solidFill>
                <a:prstClr val="black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849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4" b="81046" l="0" r="91163">
                        <a14:foregroundMark x1="5581" y1="25490" x2="5581" y2="25490"/>
                        <a14:foregroundMark x1="83256" y1="21895" x2="83256" y2="21895"/>
                        <a14:foregroundMark x1="3721" y1="39216" x2="3721" y2="39216"/>
                        <a14:foregroundMark x1="4186" y1="50327" x2="4186" y2="50327"/>
                        <a14:foregroundMark x1="7209" y1="58497" x2="7209" y2="58497"/>
                        <a14:foregroundMark x1="23953" y1="55882" x2="23953" y2="55882"/>
                        <a14:foregroundMark x1="41628" y1="45098" x2="41628" y2="45098"/>
                        <a14:foregroundMark x1="50000" y1="29085" x2="50000" y2="29085"/>
                        <a14:foregroundMark x1="42791" y1="40196" x2="42791" y2="40196"/>
                        <a14:foregroundMark x1="49070" y1="29085" x2="49070" y2="29085"/>
                        <a14:foregroundMark x1="53953" y1="27124" x2="51163" y2="27124"/>
                        <a14:foregroundMark x1="9070" y1="25817" x2="9070" y2="25817"/>
                        <a14:foregroundMark x1="40465" y1="59804" x2="40465" y2="59804"/>
                        <a14:foregroundMark x1="28605" y1="58497" x2="28605" y2="58497"/>
                        <a14:foregroundMark x1="30930" y1="66013" x2="30930" y2="66013"/>
                        <a14:foregroundMark x1="48372" y1="65359" x2="48372" y2="65359"/>
                        <a14:foregroundMark x1="11628" y1="66993" x2="11628" y2="66993"/>
                        <a14:foregroundMark x1="6279" y1="21895" x2="6279" y2="21895"/>
                        <a14:foregroundMark x1="83488" y1="20915" x2="83488" y2="20915"/>
                        <a14:foregroundMark x1="9767" y1="18954" x2="9767" y2="18954"/>
                        <a14:foregroundMark x1="39070" y1="65686" x2="39070" y2="65686"/>
                        <a14:foregroundMark x1="46977" y1="58824" x2="46977" y2="58824"/>
                        <a14:foregroundMark x1="40465" y1="35948" x2="40465" y2="35948"/>
                        <a14:foregroundMark x1="39070" y1="29412" x2="39070" y2="29412"/>
                        <a14:foregroundMark x1="41395" y1="50654" x2="41395" y2="50654"/>
                        <a14:foregroundMark x1="44651" y1="72222" x2="44651" y2="810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537" b="38954"/>
          <a:stretch/>
        </p:blipFill>
        <p:spPr>
          <a:xfrm>
            <a:off x="3207896" y="0"/>
            <a:ext cx="5156616" cy="317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내용 개체 틀 2"/>
          <p:cNvSpPr txBox="1">
            <a:spLocks/>
          </p:cNvSpPr>
          <p:nvPr/>
        </p:nvSpPr>
        <p:spPr>
          <a:xfrm>
            <a:off x="0" y="2589913"/>
            <a:ext cx="12192000" cy="4155661"/>
          </a:xfrm>
          <a:prstGeom prst="rect">
            <a:avLst/>
          </a:prstGeom>
          <a:solidFill>
            <a:srgbClr val="FFFF85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en-US" altLang="ko-KR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</a:t>
            </a:r>
            <a:r>
              <a:rPr lang="ko-KR" altLang="en-US" sz="7200" dirty="0" smtClean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호산나 호산나 겸손의 왕이여</a:t>
            </a:r>
            <a:endParaRPr lang="en-US" altLang="ko-KR" sz="7200" dirty="0" smtClean="0">
              <a:solidFill>
                <a:srgbClr val="44546A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en-US" altLang="ko-KR" sz="7200" dirty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7200" dirty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호산나 호산나 </a:t>
            </a:r>
            <a:r>
              <a:rPr lang="ko-KR" altLang="en-US" sz="7200" dirty="0" smtClean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승리의 </a:t>
            </a:r>
            <a:r>
              <a:rPr lang="ko-KR" altLang="en-US" sz="7200" dirty="0">
                <a:solidFill>
                  <a:srgbClr val="44546A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왕이여</a:t>
            </a: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 rot="20715244">
            <a:off x="8620516" y="911619"/>
            <a:ext cx="1993691" cy="9739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호산나</a:t>
            </a:r>
            <a:endParaRPr lang="ko-KR" altLang="en-US" sz="5400" dirty="0">
              <a:solidFill>
                <a:prstClr val="black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 rot="570590">
            <a:off x="1067971" y="1149312"/>
            <a:ext cx="1993691" cy="97390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HY얕은샘물M" panose="02030600000101010101" pitchFamily="18" charset="-127"/>
                <a:ea typeface="HY얕은샘물M" panose="02030600000101010101" pitchFamily="18" charset="-127"/>
              </a:rPr>
              <a:t>호산나</a:t>
            </a:r>
            <a:endParaRPr lang="ko-KR" altLang="en-US" sz="5400" dirty="0">
              <a:solidFill>
                <a:prstClr val="black"/>
              </a:solidFill>
              <a:latin typeface="HY얕은샘물M" panose="02030600000101010101" pitchFamily="18" charset="-127"/>
              <a:ea typeface="HY얕은샘물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0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963" y="361047"/>
            <a:ext cx="11422567" cy="11079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dirty="0" smtClean="0"/>
              <a:t>영상 </a:t>
            </a:r>
            <a:r>
              <a:rPr lang="ko-KR" altLang="en-US" sz="6600" dirty="0" err="1" smtClean="0"/>
              <a:t>부탁드립니다</a:t>
            </a:r>
            <a:r>
              <a:rPr lang="en-US" altLang="ko-KR" sz="6600" dirty="0" smtClean="0"/>
              <a:t>.</a:t>
            </a:r>
            <a:endParaRPr lang="ko-KR" alt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764629" y="1748117"/>
            <a:ext cx="68932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https://youtube.com/watch?v=lW8qqJ7UJf8&amp;feature=share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16047" y="2396523"/>
            <a:ext cx="23903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dirty="0" err="1" smtClean="0"/>
              <a:t>삽자가에</a:t>
            </a:r>
            <a:r>
              <a:rPr lang="ko-KR" altLang="en-US" dirty="0" smtClean="0"/>
              <a:t> 달라진 주님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350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0" y="1295552"/>
            <a:ext cx="12192000" cy="490647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800100" lvl="2" indent="0">
              <a:buClr>
                <a:srgbClr val="052F61"/>
              </a:buClr>
              <a:buFont typeface="Wingdings 3" charset="2"/>
              <a:buNone/>
            </a:pPr>
            <a:endParaRPr lang="en-US" altLang="ko-KR" sz="1000" dirty="0" smtClean="0">
              <a:solidFill>
                <a:prstClr val="black">
                  <a:lumMod val="50000"/>
                  <a:lumOff val="50000"/>
                </a:prstClr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</a:t>
            </a:r>
            <a:r>
              <a:rPr lang="ko-KR" altLang="en-US" sz="8000" dirty="0" smtClean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십자가</a:t>
            </a: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 </a:t>
            </a:r>
            <a:r>
              <a:rPr lang="ko-KR" altLang="en-US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달리신 주님</a:t>
            </a:r>
          </a:p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그의 </a:t>
            </a:r>
            <a:r>
              <a:rPr lang="ko-KR" altLang="en-US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한없는 </a:t>
            </a:r>
            <a:r>
              <a:rPr lang="ko-KR" altLang="en-US" sz="66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그 </a:t>
            </a:r>
            <a:r>
              <a:rPr lang="ko-KR" altLang="en-US" sz="66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사람을 보네</a:t>
            </a: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541213" y="231537"/>
            <a:ext cx="7680960" cy="116850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54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십자가에 달라진 주님</a:t>
            </a:r>
            <a:endParaRPr lang="ko-KR" altLang="en-US" sz="5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5" b="56572" l="9496" r="867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29" b="40392"/>
          <a:stretch/>
        </p:blipFill>
        <p:spPr>
          <a:xfrm>
            <a:off x="-1024131" y="1407764"/>
            <a:ext cx="4630098" cy="2145655"/>
          </a:xfrm>
          <a:prstGeom prst="rect">
            <a:avLst/>
          </a:prstGeom>
        </p:spPr>
      </p:pic>
      <p:sp>
        <p:nvSpPr>
          <p:cNvPr id="9" name="십자형 8"/>
          <p:cNvSpPr/>
          <p:nvPr/>
        </p:nvSpPr>
        <p:spPr>
          <a:xfrm>
            <a:off x="779929" y="2303926"/>
            <a:ext cx="860612" cy="1497107"/>
          </a:xfrm>
          <a:custGeom>
            <a:avLst/>
            <a:gdLst>
              <a:gd name="connsiteX0" fmla="*/ 0 w 842683"/>
              <a:gd name="connsiteY0" fmla="*/ 289970 h 820423"/>
              <a:gd name="connsiteX1" fmla="*/ 289970 w 842683"/>
              <a:gd name="connsiteY1" fmla="*/ 289970 h 820423"/>
              <a:gd name="connsiteX2" fmla="*/ 289970 w 842683"/>
              <a:gd name="connsiteY2" fmla="*/ 0 h 820423"/>
              <a:gd name="connsiteX3" fmla="*/ 552713 w 842683"/>
              <a:gd name="connsiteY3" fmla="*/ 0 h 820423"/>
              <a:gd name="connsiteX4" fmla="*/ 552713 w 842683"/>
              <a:gd name="connsiteY4" fmla="*/ 289970 h 820423"/>
              <a:gd name="connsiteX5" fmla="*/ 842683 w 842683"/>
              <a:gd name="connsiteY5" fmla="*/ 289970 h 820423"/>
              <a:gd name="connsiteX6" fmla="*/ 842683 w 842683"/>
              <a:gd name="connsiteY6" fmla="*/ 530453 h 820423"/>
              <a:gd name="connsiteX7" fmla="*/ 552713 w 842683"/>
              <a:gd name="connsiteY7" fmla="*/ 530453 h 820423"/>
              <a:gd name="connsiteX8" fmla="*/ 552713 w 842683"/>
              <a:gd name="connsiteY8" fmla="*/ 820423 h 820423"/>
              <a:gd name="connsiteX9" fmla="*/ 289970 w 842683"/>
              <a:gd name="connsiteY9" fmla="*/ 820423 h 820423"/>
              <a:gd name="connsiteX10" fmla="*/ 289970 w 842683"/>
              <a:gd name="connsiteY10" fmla="*/ 530453 h 820423"/>
              <a:gd name="connsiteX11" fmla="*/ 0 w 842683"/>
              <a:gd name="connsiteY11" fmla="*/ 530453 h 820423"/>
              <a:gd name="connsiteX12" fmla="*/ 0 w 842683"/>
              <a:gd name="connsiteY12" fmla="*/ 289970 h 820423"/>
              <a:gd name="connsiteX0" fmla="*/ 0 w 842683"/>
              <a:gd name="connsiteY0" fmla="*/ 289970 h 1770682"/>
              <a:gd name="connsiteX1" fmla="*/ 289970 w 842683"/>
              <a:gd name="connsiteY1" fmla="*/ 289970 h 1770682"/>
              <a:gd name="connsiteX2" fmla="*/ 289970 w 842683"/>
              <a:gd name="connsiteY2" fmla="*/ 0 h 1770682"/>
              <a:gd name="connsiteX3" fmla="*/ 552713 w 842683"/>
              <a:gd name="connsiteY3" fmla="*/ 0 h 1770682"/>
              <a:gd name="connsiteX4" fmla="*/ 552713 w 842683"/>
              <a:gd name="connsiteY4" fmla="*/ 289970 h 1770682"/>
              <a:gd name="connsiteX5" fmla="*/ 842683 w 842683"/>
              <a:gd name="connsiteY5" fmla="*/ 289970 h 1770682"/>
              <a:gd name="connsiteX6" fmla="*/ 842683 w 842683"/>
              <a:gd name="connsiteY6" fmla="*/ 530453 h 1770682"/>
              <a:gd name="connsiteX7" fmla="*/ 552713 w 842683"/>
              <a:gd name="connsiteY7" fmla="*/ 530453 h 1770682"/>
              <a:gd name="connsiteX8" fmla="*/ 552713 w 842683"/>
              <a:gd name="connsiteY8" fmla="*/ 1770682 h 1770682"/>
              <a:gd name="connsiteX9" fmla="*/ 289970 w 842683"/>
              <a:gd name="connsiteY9" fmla="*/ 820423 h 1770682"/>
              <a:gd name="connsiteX10" fmla="*/ 289970 w 842683"/>
              <a:gd name="connsiteY10" fmla="*/ 530453 h 1770682"/>
              <a:gd name="connsiteX11" fmla="*/ 0 w 842683"/>
              <a:gd name="connsiteY11" fmla="*/ 530453 h 1770682"/>
              <a:gd name="connsiteX12" fmla="*/ 0 w 842683"/>
              <a:gd name="connsiteY12" fmla="*/ 289970 h 1770682"/>
              <a:gd name="connsiteX0" fmla="*/ 0 w 842683"/>
              <a:gd name="connsiteY0" fmla="*/ 289970 h 1806541"/>
              <a:gd name="connsiteX1" fmla="*/ 289970 w 842683"/>
              <a:gd name="connsiteY1" fmla="*/ 289970 h 1806541"/>
              <a:gd name="connsiteX2" fmla="*/ 289970 w 842683"/>
              <a:gd name="connsiteY2" fmla="*/ 0 h 1806541"/>
              <a:gd name="connsiteX3" fmla="*/ 552713 w 842683"/>
              <a:gd name="connsiteY3" fmla="*/ 0 h 1806541"/>
              <a:gd name="connsiteX4" fmla="*/ 552713 w 842683"/>
              <a:gd name="connsiteY4" fmla="*/ 289970 h 1806541"/>
              <a:gd name="connsiteX5" fmla="*/ 842683 w 842683"/>
              <a:gd name="connsiteY5" fmla="*/ 289970 h 1806541"/>
              <a:gd name="connsiteX6" fmla="*/ 842683 w 842683"/>
              <a:gd name="connsiteY6" fmla="*/ 530453 h 1806541"/>
              <a:gd name="connsiteX7" fmla="*/ 552713 w 842683"/>
              <a:gd name="connsiteY7" fmla="*/ 530453 h 1806541"/>
              <a:gd name="connsiteX8" fmla="*/ 552713 w 842683"/>
              <a:gd name="connsiteY8" fmla="*/ 1770682 h 1806541"/>
              <a:gd name="connsiteX9" fmla="*/ 316865 w 842683"/>
              <a:gd name="connsiteY9" fmla="*/ 1806541 h 1806541"/>
              <a:gd name="connsiteX10" fmla="*/ 289970 w 842683"/>
              <a:gd name="connsiteY10" fmla="*/ 530453 h 1806541"/>
              <a:gd name="connsiteX11" fmla="*/ 0 w 842683"/>
              <a:gd name="connsiteY11" fmla="*/ 530453 h 1806541"/>
              <a:gd name="connsiteX12" fmla="*/ 0 w 842683"/>
              <a:gd name="connsiteY12" fmla="*/ 289970 h 180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683" h="1806541">
                <a:moveTo>
                  <a:pt x="0" y="289970"/>
                </a:moveTo>
                <a:lnTo>
                  <a:pt x="289970" y="289970"/>
                </a:lnTo>
                <a:lnTo>
                  <a:pt x="289970" y="0"/>
                </a:lnTo>
                <a:lnTo>
                  <a:pt x="552713" y="0"/>
                </a:lnTo>
                <a:lnTo>
                  <a:pt x="552713" y="289970"/>
                </a:lnTo>
                <a:lnTo>
                  <a:pt x="842683" y="289970"/>
                </a:lnTo>
                <a:lnTo>
                  <a:pt x="842683" y="530453"/>
                </a:lnTo>
                <a:lnTo>
                  <a:pt x="552713" y="530453"/>
                </a:lnTo>
                <a:lnTo>
                  <a:pt x="552713" y="1770682"/>
                </a:lnTo>
                <a:lnTo>
                  <a:pt x="316865" y="1806541"/>
                </a:lnTo>
                <a:lnTo>
                  <a:pt x="289970" y="530453"/>
                </a:lnTo>
                <a:lnTo>
                  <a:pt x="0" y="530453"/>
                </a:lnTo>
                <a:lnTo>
                  <a:pt x="0" y="289970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5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2"/>
          <p:cNvSpPr txBox="1">
            <a:spLocks/>
          </p:cNvSpPr>
          <p:nvPr/>
        </p:nvSpPr>
        <p:spPr>
          <a:xfrm>
            <a:off x="0" y="1250728"/>
            <a:ext cx="12192000" cy="490647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342900" indent="-3429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1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우리 </a:t>
            </a:r>
            <a:r>
              <a:rPr lang="ko-KR" altLang="en-US" sz="8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죄</a:t>
            </a: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위해 그 </a:t>
            </a:r>
            <a:r>
              <a:rPr lang="ko-KR" altLang="en-US" sz="6000" dirty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아픔까지 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참으시며</a:t>
            </a:r>
            <a:endParaRPr lang="en-US" altLang="ko-KR" sz="6000" dirty="0" smtClean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0" indent="0">
              <a:lnSpc>
                <a:spcPct val="150000"/>
              </a:lnSpc>
              <a:buClr>
                <a:srgbClr val="5B9BD5"/>
              </a:buClr>
              <a:buFont typeface="Wingdings 3" charset="2"/>
              <a:buNone/>
            </a:pP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        그 </a:t>
            </a:r>
            <a:r>
              <a:rPr lang="ko-KR" altLang="en-US" sz="8800" dirty="0" smtClean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모음T" panose="02030504000101010101" pitchFamily="18" charset="-127"/>
                <a:ea typeface="휴먼모음T" panose="02030504000101010101" pitchFamily="18" charset="-127"/>
              </a:rPr>
              <a:t>생명</a:t>
            </a:r>
            <a:r>
              <a:rPr lang="ko-KR" altLang="en-US" sz="6000" dirty="0" smtClean="0">
                <a:solidFill>
                  <a:prstClr val="black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까지 내어 주셨네</a:t>
            </a:r>
            <a:endParaRPr lang="ko-KR" altLang="en-US" sz="60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l="3470" t="17574" r="21135" b="10686"/>
          <a:stretch/>
        </p:blipFill>
        <p:spPr>
          <a:xfrm>
            <a:off x="663389" y="3703966"/>
            <a:ext cx="2942029" cy="16495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233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디자인 사용자 지정">
  <a:themeElements>
    <a:clrScheme name="사용자 지정 2">
      <a:dk1>
        <a:sysClr val="windowText" lastClr="000000"/>
      </a:dk1>
      <a:lt1>
        <a:sysClr val="window" lastClr="FFFFFF"/>
      </a:lt1>
      <a:dk2>
        <a:srgbClr val="FF0000"/>
      </a:dk2>
      <a:lt2>
        <a:srgbClr val="FF6566"/>
      </a:lt2>
      <a:accent1>
        <a:srgbClr val="FCC378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슬라이스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슬라이스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슬라이스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TM02892315[[fn=줄기]]</Template>
  <TotalTime>3555</TotalTime>
  <Words>481</Words>
  <Application>Microsoft Office PowerPoint</Application>
  <PresentationFormat>와이드스크린</PresentationFormat>
  <Paragraphs>169</Paragraphs>
  <Slides>42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18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42</vt:i4>
      </vt:variant>
    </vt:vector>
  </HeadingPairs>
  <TitlesOfParts>
    <vt:vector size="65" baseType="lpstr">
      <vt:lpstr>Asia유치원B</vt:lpstr>
      <vt:lpstr>FB바이올렛M</vt:lpstr>
      <vt:lpstr>HY견고딕</vt:lpstr>
      <vt:lpstr>HY얕은샘물M</vt:lpstr>
      <vt:lpstr>HY중고딕</vt:lpstr>
      <vt:lpstr>HY헤드라인M</vt:lpstr>
      <vt:lpstr>-굴렁쇠M</vt:lpstr>
      <vt:lpstr>굴림</vt:lpstr>
      <vt:lpstr>맑은 고딕</vt:lpstr>
      <vt:lpstr>휴먼둥근헤드라인</vt:lpstr>
      <vt:lpstr>휴먼모음T</vt:lpstr>
      <vt:lpstr>Arial</vt:lpstr>
      <vt:lpstr>Calibri</vt:lpstr>
      <vt:lpstr>Calibri Light</vt:lpstr>
      <vt:lpstr>Century Gothic</vt:lpstr>
      <vt:lpstr>Rockwell</vt:lpstr>
      <vt:lpstr>Wingdings 2</vt:lpstr>
      <vt:lpstr>Wingdings 3</vt:lpstr>
      <vt:lpstr>HDOfficeLightV0</vt:lpstr>
      <vt:lpstr>디자인 사용자 지정</vt:lpstr>
      <vt:lpstr>1_디자인 사용자 지정</vt:lpstr>
      <vt:lpstr>2_디자인 사용자 지정</vt:lpstr>
      <vt:lpstr>슬라이스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techo@nate.com</dc:creator>
  <cp:lastModifiedBy>techo@nate.com</cp:lastModifiedBy>
  <cp:revision>678</cp:revision>
  <dcterms:created xsi:type="dcterms:W3CDTF">2021-01-04T13:13:52Z</dcterms:created>
  <dcterms:modified xsi:type="dcterms:W3CDTF">2022-04-02T11:25:44Z</dcterms:modified>
</cp:coreProperties>
</file>