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3" r:id="rId1"/>
    <p:sldMasterId id="2147484031" r:id="rId2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32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3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0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75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63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50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71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84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0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71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46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81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6715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414703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75728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26667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9123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70606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635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1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6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7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4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4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2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2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686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  <p:sldLayoutId id="2147484047" r:id="rId16"/>
    <p:sldLayoutId id="2147484048" r:id="rId17"/>
  </p:sldLayoutIdLs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1840" y="279491"/>
            <a:ext cx="11325596" cy="6149129"/>
          </a:xfrm>
          <a:solidFill>
            <a:schemeClr val="bg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en-US" altLang="ko-KR" sz="49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좋으신 하나님</a:t>
            </a:r>
            <a:r>
              <a:rPr lang="en-US" altLang="ko-KR" sz="4400" b="1" dirty="0" smtClean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/>
            </a:r>
            <a:br>
              <a:rPr lang="en-US" altLang="ko-KR" sz="4400" b="1" dirty="0" smtClean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</a:br>
            <a:r>
              <a:rPr lang="en-US" altLang="ko-K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/>
            </a:r>
            <a:br>
              <a:rPr lang="en-US" altLang="ko-K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</a:br>
            <a:r>
              <a:rPr lang="ko-KR" altLang="en-US" sz="67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 </a:t>
            </a:r>
            <a:r>
              <a:rPr lang="ko-KR" altLang="en-US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좋으신 하나님 좋으신 하나님</a:t>
            </a:r>
            <a: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/>
            </a:r>
            <a:b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</a:br>
            <a: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 </a:t>
            </a:r>
            <a:r>
              <a:rPr lang="ko-KR" altLang="en-US" sz="6700" b="1" dirty="0" smtClean="0">
                <a:ln w="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참 좋으신 나의 하나님</a:t>
            </a:r>
            <a: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/>
            </a:r>
            <a:b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</a:br>
            <a: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 </a:t>
            </a:r>
            <a:r>
              <a:rPr lang="ko-KR" altLang="en-US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우리의 기도를 응답해주시는</a:t>
            </a:r>
            <a: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/>
            </a:r>
            <a:br>
              <a:rPr lang="en-US" altLang="ko-KR" sz="67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</a:br>
            <a:r>
              <a:rPr lang="en-US" altLang="ko-KR" sz="6700" b="1" dirty="0" smtClean="0">
                <a:ln w="0"/>
                <a:solidFill>
                  <a:srgbClr val="FF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 </a:t>
            </a:r>
            <a:r>
              <a:rPr lang="ko-KR" altLang="en-US" sz="6700" b="1" dirty="0" smtClean="0">
                <a:ln w="0"/>
                <a:solidFill>
                  <a:srgbClr val="FF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Y궁서B" panose="02030600000101010101" pitchFamily="18" charset="-127"/>
                <a:ea typeface="HY궁서B" panose="02030600000101010101" pitchFamily="18" charset="-127"/>
              </a:rPr>
              <a:t>참 좋으신 나의 하나님</a:t>
            </a:r>
            <a:r>
              <a:rPr lang="en-US" altLang="ko-KR" sz="67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/>
            </a:r>
            <a:br>
              <a:rPr lang="en-US" altLang="ko-KR" sz="67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</a:br>
            <a:endParaRPr lang="ko-KR" alt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궁서B" panose="02030600000101010101" pitchFamily="18" charset="-127"/>
              <a:ea typeface="HY궁서B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9" t="7891" r="26540" b="28708"/>
          <a:stretch/>
        </p:blipFill>
        <p:spPr>
          <a:xfrm rot="1028085">
            <a:off x="239109" y="615819"/>
            <a:ext cx="545462" cy="9890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828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이온">
  <a:themeElements>
    <a:clrScheme name="이온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이온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TM02900720[[fn=전체]]</Template>
  <TotalTime>101</TotalTime>
  <Words>0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12" baseType="lpstr">
      <vt:lpstr>HY궁서B</vt:lpstr>
      <vt:lpstr>맑은 고딕</vt:lpstr>
      <vt:lpstr>휴먼모음T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이온</vt:lpstr>
      <vt:lpstr>  좋으신 하나님   좋으신 하나님 좋으신 하나님  참 좋으신 나의 하나님  우리의 기도를 응답해주시는  참 좋으신 나의 하나님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말씀암송   너는 마음을 다하고  뜻을 다하고  힘을 다하여  네 하나님 여호와를 사랑하라                                  - 신명기 6:5 말씀. 아멘</dc:title>
  <dc:creator>techo@nate.com</dc:creator>
  <cp:lastModifiedBy>techo@nate.com</cp:lastModifiedBy>
  <cp:revision>21</cp:revision>
  <dcterms:created xsi:type="dcterms:W3CDTF">2021-05-01T12:41:36Z</dcterms:created>
  <dcterms:modified xsi:type="dcterms:W3CDTF">2021-05-15T11:50:10Z</dcterms:modified>
</cp:coreProperties>
</file>