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0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1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2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8885" r:id="rId5"/>
    <p:sldMasterId id="2147488903" r:id="rId6"/>
    <p:sldMasterId id="2147489331" r:id="rId7"/>
    <p:sldMasterId id="2147489505" r:id="rId8"/>
    <p:sldMasterId id="2147489524" r:id="rId9"/>
    <p:sldMasterId id="2147489540" r:id="rId10"/>
    <p:sldMasterId id="2147489556" r:id="rId11"/>
    <p:sldMasterId id="2147489568" r:id="rId12"/>
    <p:sldMasterId id="2147489586" r:id="rId13"/>
  </p:sldMasterIdLst>
  <p:notesMasterIdLst>
    <p:notesMasterId r:id="rId54"/>
  </p:notesMasterIdLst>
  <p:sldIdLst>
    <p:sldId id="681" r:id="rId14"/>
    <p:sldId id="925" r:id="rId15"/>
    <p:sldId id="1015" r:id="rId16"/>
    <p:sldId id="1016" r:id="rId17"/>
    <p:sldId id="1036" r:id="rId18"/>
    <p:sldId id="1017" r:id="rId19"/>
    <p:sldId id="1018" r:id="rId20"/>
    <p:sldId id="1019" r:id="rId21"/>
    <p:sldId id="1020" r:id="rId22"/>
    <p:sldId id="1021" r:id="rId23"/>
    <p:sldId id="1022" r:id="rId24"/>
    <p:sldId id="1023" r:id="rId25"/>
    <p:sldId id="1024" r:id="rId26"/>
    <p:sldId id="1025" r:id="rId27"/>
    <p:sldId id="1026" r:id="rId28"/>
    <p:sldId id="1027" r:id="rId29"/>
    <p:sldId id="1029" r:id="rId30"/>
    <p:sldId id="1030" r:id="rId31"/>
    <p:sldId id="1028" r:id="rId32"/>
    <p:sldId id="1035" r:id="rId33"/>
    <p:sldId id="1031" r:id="rId34"/>
    <p:sldId id="393" r:id="rId35"/>
    <p:sldId id="906" r:id="rId36"/>
    <p:sldId id="413" r:id="rId37"/>
    <p:sldId id="414" r:id="rId38"/>
    <p:sldId id="415" r:id="rId39"/>
    <p:sldId id="416" r:id="rId40"/>
    <p:sldId id="907" r:id="rId41"/>
    <p:sldId id="359" r:id="rId42"/>
    <p:sldId id="533" r:id="rId43"/>
    <p:sldId id="941" r:id="rId44"/>
    <p:sldId id="332" r:id="rId45"/>
    <p:sldId id="333" r:id="rId46"/>
    <p:sldId id="334" r:id="rId47"/>
    <p:sldId id="335" r:id="rId48"/>
    <p:sldId id="338" r:id="rId49"/>
    <p:sldId id="329" r:id="rId50"/>
    <p:sldId id="330" r:id="rId51"/>
    <p:sldId id="331" r:id="rId52"/>
    <p:sldId id="336" r:id="rId5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1CC"/>
    <a:srgbClr val="FFFF85"/>
    <a:srgbClr val="0066FF"/>
    <a:srgbClr val="3333FF"/>
    <a:srgbClr val="0000CC"/>
    <a:srgbClr val="E18015"/>
    <a:srgbClr val="162101"/>
    <a:srgbClr val="FF0000"/>
    <a:srgbClr val="CC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4657" autoAdjust="0"/>
  </p:normalViewPr>
  <p:slideViewPr>
    <p:cSldViewPr snapToGrid="0">
      <p:cViewPr varScale="1">
        <p:scale>
          <a:sx n="110" d="100"/>
          <a:sy n="110" d="100"/>
        </p:scale>
        <p:origin x="34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8758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91655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50946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05377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23327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58963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69868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88782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38337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37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96919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537372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32595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981190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141053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509781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555145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4337068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585157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927436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1378899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271084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414604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305379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998035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36369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305267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043168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79300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59908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345966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406814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064474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993588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2466439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451104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1092825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47087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990589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34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3314299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6031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2620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2520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68919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2023-08-05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10263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2023-08-05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37248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2023-08-05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09806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E0A755C0-ECF6-48CC-BAE5-F70C1E0C6540}" type="datetimeFigureOut">
              <a:rPr lang="ko-KR" altLang="en-US" smtClean="0"/>
              <a:pPr/>
              <a:t>2023-08-05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srgbClr val="5E5E5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E5E5E"/>
                </a:solidFill>
              </a:rPr>
              <a:pPr/>
              <a:t>‹#›</a:t>
            </a:fld>
            <a:endParaRPr lang="ko-KR" altLang="en-US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42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6524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2422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46677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283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57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285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103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404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406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006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30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343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0005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47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50831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291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65419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129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133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97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471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652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0122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079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3843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139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837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1035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7351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4774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83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455708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9719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668259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2135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9924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25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55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50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10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516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5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39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399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752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89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254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391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3072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61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21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8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202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823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81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680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7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063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527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399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01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356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283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418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dirty="0">
                <a:solidFill>
                  <a:srgbClr val="38540A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dirty="0">
                <a:solidFill>
                  <a:srgbClr val="38540A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4090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437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573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539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643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676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790185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817279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122208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0436325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1244256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07557982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29624051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35124389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3237900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8931791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269600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4479119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692914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5075265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4977506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22250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844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95809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93949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06228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751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6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391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41" r:id="rId1"/>
    <p:sldLayoutId id="2147489542" r:id="rId2"/>
    <p:sldLayoutId id="2147489543" r:id="rId3"/>
    <p:sldLayoutId id="2147489544" r:id="rId4"/>
    <p:sldLayoutId id="2147489545" r:id="rId5"/>
    <p:sldLayoutId id="2147489546" r:id="rId6"/>
    <p:sldLayoutId id="2147489547" r:id="rId7"/>
    <p:sldLayoutId id="2147489548" r:id="rId8"/>
    <p:sldLayoutId id="2147489549" r:id="rId9"/>
    <p:sldLayoutId id="2147489550" r:id="rId10"/>
    <p:sldLayoutId id="2147489551" r:id="rId11"/>
    <p:sldLayoutId id="2147489552" r:id="rId12"/>
    <p:sldLayoutId id="2147489553" r:id="rId13"/>
    <p:sldLayoutId id="2147489554" r:id="rId14"/>
    <p:sldLayoutId id="2147489555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pPr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80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7" r:id="rId1"/>
    <p:sldLayoutId id="2147489558" r:id="rId2"/>
    <p:sldLayoutId id="2147489559" r:id="rId3"/>
    <p:sldLayoutId id="2147489560" r:id="rId4"/>
    <p:sldLayoutId id="2147489561" r:id="rId5"/>
    <p:sldLayoutId id="2147489562" r:id="rId6"/>
    <p:sldLayoutId id="2147489563" r:id="rId7"/>
    <p:sldLayoutId id="2147489564" r:id="rId8"/>
    <p:sldLayoutId id="2147489565" r:id="rId9"/>
    <p:sldLayoutId id="2147489566" r:id="rId10"/>
    <p:sldLayoutId id="2147489567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5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69" r:id="rId1"/>
    <p:sldLayoutId id="2147489570" r:id="rId2"/>
    <p:sldLayoutId id="2147489571" r:id="rId3"/>
    <p:sldLayoutId id="2147489572" r:id="rId4"/>
    <p:sldLayoutId id="2147489573" r:id="rId5"/>
    <p:sldLayoutId id="2147489574" r:id="rId6"/>
    <p:sldLayoutId id="2147489575" r:id="rId7"/>
    <p:sldLayoutId id="2147489576" r:id="rId8"/>
    <p:sldLayoutId id="2147489577" r:id="rId9"/>
    <p:sldLayoutId id="2147489578" r:id="rId10"/>
    <p:sldLayoutId id="2147489579" r:id="rId11"/>
    <p:sldLayoutId id="2147489580" r:id="rId12"/>
    <p:sldLayoutId id="2147489581" r:id="rId13"/>
    <p:sldLayoutId id="2147489582" r:id="rId14"/>
    <p:sldLayoutId id="2147489583" r:id="rId15"/>
    <p:sldLayoutId id="2147489584" r:id="rId16"/>
    <p:sldLayoutId id="2147489585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2023-08-05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34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87" r:id="rId1"/>
    <p:sldLayoutId id="2147489588" r:id="rId2"/>
    <p:sldLayoutId id="2147489589" r:id="rId3"/>
    <p:sldLayoutId id="2147489590" r:id="rId4"/>
    <p:sldLayoutId id="2147489591" r:id="rId5"/>
    <p:sldLayoutId id="2147489592" r:id="rId6"/>
    <p:sldLayoutId id="2147489593" r:id="rId7"/>
    <p:sldLayoutId id="2147489594" r:id="rId8"/>
    <p:sldLayoutId id="2147489595" r:id="rId9"/>
    <p:sldLayoutId id="2147489596" r:id="rId10"/>
    <p:sldLayoutId id="2147489597" r:id="rId11"/>
    <p:sldLayoutId id="2147489598" r:id="rId12"/>
    <p:sldLayoutId id="2147489599" r:id="rId13"/>
    <p:sldLayoutId id="2147489600" r:id="rId14"/>
    <p:sldLayoutId id="2147489601" r:id="rId15"/>
    <p:sldLayoutId id="2147489602" r:id="rId16"/>
    <p:sldLayoutId id="2147489603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03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886" r:id="rId1"/>
    <p:sldLayoutId id="2147488887" r:id="rId2"/>
    <p:sldLayoutId id="2147488888" r:id="rId3"/>
    <p:sldLayoutId id="2147488889" r:id="rId4"/>
    <p:sldLayoutId id="2147488890" r:id="rId5"/>
    <p:sldLayoutId id="2147488891" r:id="rId6"/>
    <p:sldLayoutId id="2147488892" r:id="rId7"/>
    <p:sldLayoutId id="2147488893" r:id="rId8"/>
    <p:sldLayoutId id="2147488894" r:id="rId9"/>
    <p:sldLayoutId id="2147488895" r:id="rId10"/>
    <p:sldLayoutId id="2147488896" r:id="rId11"/>
    <p:sldLayoutId id="2147488897" r:id="rId12"/>
    <p:sldLayoutId id="2147488898" r:id="rId13"/>
    <p:sldLayoutId id="2147488899" r:id="rId14"/>
    <p:sldLayoutId id="2147488900" r:id="rId15"/>
    <p:sldLayoutId id="2147488901" r:id="rId16"/>
    <p:sldLayoutId id="2147488902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2023-08-05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03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904" r:id="rId1"/>
    <p:sldLayoutId id="2147488905" r:id="rId2"/>
    <p:sldLayoutId id="2147488906" r:id="rId3"/>
    <p:sldLayoutId id="2147488907" r:id="rId4"/>
    <p:sldLayoutId id="2147488908" r:id="rId5"/>
    <p:sldLayoutId id="2147488909" r:id="rId6"/>
    <p:sldLayoutId id="2147488910" r:id="rId7"/>
    <p:sldLayoutId id="2147488911" r:id="rId8"/>
    <p:sldLayoutId id="2147488912" r:id="rId9"/>
    <p:sldLayoutId id="2147488913" r:id="rId10"/>
    <p:sldLayoutId id="2147488914" r:id="rId11"/>
    <p:sldLayoutId id="2147488915" r:id="rId12"/>
    <p:sldLayoutId id="2147488916" r:id="rId13"/>
    <p:sldLayoutId id="2147488917" r:id="rId14"/>
    <p:sldLayoutId id="2147488918" r:id="rId15"/>
    <p:sldLayoutId id="2147488919" r:id="rId16"/>
    <p:sldLayoutId id="214748892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8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950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32" r:id="rId1"/>
    <p:sldLayoutId id="2147489333" r:id="rId2"/>
    <p:sldLayoutId id="2147489334" r:id="rId3"/>
    <p:sldLayoutId id="2147489335" r:id="rId4"/>
    <p:sldLayoutId id="2147489336" r:id="rId5"/>
    <p:sldLayoutId id="2147489337" r:id="rId6"/>
    <p:sldLayoutId id="2147489338" r:id="rId7"/>
    <p:sldLayoutId id="2147489339" r:id="rId8"/>
    <p:sldLayoutId id="2147489340" r:id="rId9"/>
    <p:sldLayoutId id="2147489341" r:id="rId10"/>
    <p:sldLayoutId id="2147489342" r:id="rId11"/>
    <p:sldLayoutId id="2147489343" r:id="rId12"/>
    <p:sldLayoutId id="2147489344" r:id="rId13"/>
    <p:sldLayoutId id="2147489345" r:id="rId14"/>
    <p:sldLayoutId id="2147489346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2023-08-05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23976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06" r:id="rId1"/>
    <p:sldLayoutId id="2147489507" r:id="rId2"/>
    <p:sldLayoutId id="2147489508" r:id="rId3"/>
    <p:sldLayoutId id="2147489509" r:id="rId4"/>
    <p:sldLayoutId id="2147489510" r:id="rId5"/>
    <p:sldLayoutId id="2147489511" r:id="rId6"/>
    <p:sldLayoutId id="2147489512" r:id="rId7"/>
    <p:sldLayoutId id="2147489513" r:id="rId8"/>
    <p:sldLayoutId id="2147489514" r:id="rId9"/>
    <p:sldLayoutId id="2147489515" r:id="rId10"/>
    <p:sldLayoutId id="2147489516" r:id="rId11"/>
    <p:sldLayoutId id="2147489517" r:id="rId12"/>
    <p:sldLayoutId id="2147489518" r:id="rId13"/>
    <p:sldLayoutId id="2147489519" r:id="rId14"/>
    <p:sldLayoutId id="2147489520" r:id="rId15"/>
    <p:sldLayoutId id="2147489521" r:id="rId16"/>
    <p:sldLayoutId id="2147489522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6220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25" r:id="rId1"/>
    <p:sldLayoutId id="2147489526" r:id="rId2"/>
    <p:sldLayoutId id="2147489527" r:id="rId3"/>
    <p:sldLayoutId id="2147489528" r:id="rId4"/>
    <p:sldLayoutId id="2147489529" r:id="rId5"/>
    <p:sldLayoutId id="2147489530" r:id="rId6"/>
    <p:sldLayoutId id="2147489531" r:id="rId7"/>
    <p:sldLayoutId id="2147489532" r:id="rId8"/>
    <p:sldLayoutId id="2147489533" r:id="rId9"/>
    <p:sldLayoutId id="2147489534" r:id="rId10"/>
    <p:sldLayoutId id="2147489535" r:id="rId11"/>
    <p:sldLayoutId id="2147489536" r:id="rId12"/>
    <p:sldLayoutId id="2147489537" r:id="rId13"/>
    <p:sldLayoutId id="2147489538" r:id="rId14"/>
    <p:sldLayoutId id="214748953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5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286849" y="1463746"/>
            <a:ext cx="9405257" cy="4018121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err="1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유치부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주일예배 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39_레이어 6.jpg" descr="2023 _0039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1116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38_레이어 7.jpg" descr="2023 _0038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4823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37_레이어 8.jpg" descr="2023 _0037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0409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36_레이어 9.jpg" descr="2023 _0036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7115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92414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0" y="353393"/>
            <a:ext cx="2682241" cy="70034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>
                <a:solidFill>
                  <a:prstClr val="white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예수님만 믿으면</a:t>
            </a:r>
            <a:endParaRPr lang="ko-KR" altLang="en-US" sz="3200" b="1" dirty="0">
              <a:solidFill>
                <a:prstClr val="white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53737"/>
            <a:ext cx="12270378" cy="52629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altLang="ko-KR" sz="28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DDDDDD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60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없어요 없어요 다른 길은 없어요</a:t>
            </a:r>
            <a:endParaRPr lang="en-US" altLang="ko-KR" sz="60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0000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6000" dirty="0" err="1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천국가는</a:t>
            </a:r>
            <a:r>
              <a:rPr lang="ko-KR" altLang="en-US" sz="60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다른 길은 없어요</a:t>
            </a:r>
            <a:endParaRPr lang="en-US" altLang="ko-KR" sz="60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0000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endParaRPr lang="en-US" altLang="ko-KR" sz="36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DDDDDD">
                  <a:lumMod val="50000"/>
                </a:srgb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60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있어요 있어요 오직 한 길 있어요</a:t>
            </a:r>
            <a:endParaRPr lang="en-US" altLang="ko-KR" sz="60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0000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60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예수님만 믿으세요 </a:t>
            </a:r>
            <a:r>
              <a:rPr lang="ko-KR" altLang="en-US" sz="60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아멘</a:t>
            </a:r>
            <a:r>
              <a:rPr lang="en-US" altLang="ko-KR" sz="60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0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!</a:t>
            </a:r>
          </a:p>
          <a:p>
            <a:pPr algn="ctr"/>
            <a:endParaRPr lang="en-US" altLang="ko-KR" sz="32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466C02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392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예예예예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" y="1210544"/>
            <a:ext cx="12192000" cy="51768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7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예예예예</a:t>
            </a:r>
            <a:r>
              <a:rPr lang="ko-KR" altLang="en-US" sz="7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예배하는 이 시간</a:t>
            </a:r>
            <a:endParaRPr lang="en-US" altLang="ko-KR" sz="7200" dirty="0" smtClean="0">
              <a:solidFill>
                <a:prstClr val="black">
                  <a:lumMod val="50000"/>
                  <a:lumOff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7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하하하하</a:t>
            </a:r>
            <a:r>
              <a:rPr lang="ko-KR" altLang="en-US" sz="7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하나님이 기뻐해</a:t>
            </a:r>
            <a:endParaRPr lang="en-US" altLang="ko-KR" sz="7200" dirty="0" smtClean="0">
              <a:solidFill>
                <a:prstClr val="black">
                  <a:lumMod val="50000"/>
                  <a:lumOff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3" y="4332189"/>
            <a:ext cx="2487232" cy="24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1" y="1210544"/>
            <a:ext cx="12192000" cy="51768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72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기기기기 </a:t>
            </a:r>
            <a:r>
              <a:rPr lang="ko-KR" altLang="en-US" sz="72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기도하는 이 시간</a:t>
            </a:r>
            <a:endParaRPr lang="en-US" altLang="ko-KR" sz="7200" dirty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7200" dirty="0" err="1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하하하하</a:t>
            </a:r>
            <a:r>
              <a:rPr lang="ko-KR" altLang="en-US" sz="72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하나님이 </a:t>
            </a:r>
            <a:r>
              <a:rPr lang="ko-KR" altLang="en-US" sz="72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응답해</a:t>
            </a:r>
            <a:endParaRPr lang="ko-KR" altLang="en-US" sz="7200" dirty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79" y="4024814"/>
            <a:ext cx="3463834" cy="365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/>
          <p:cNvSpPr txBox="1">
            <a:spLocks/>
          </p:cNvSpPr>
          <p:nvPr/>
        </p:nvSpPr>
        <p:spPr>
          <a:xfrm>
            <a:off x="0" y="766482"/>
            <a:ext cx="12330953" cy="56746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7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랄랄랄랄</a:t>
            </a:r>
            <a:r>
              <a:rPr lang="ko-KR" altLang="en-US" sz="7200" dirty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찬양하는 이 시간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7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뿅뿅뿅뿅</a:t>
            </a:r>
            <a:r>
              <a:rPr lang="ko-KR" altLang="en-US" sz="7200" dirty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하나님이 춤을 </a:t>
            </a:r>
            <a:r>
              <a:rPr lang="ko-KR" altLang="en-US" sz="7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취</a:t>
            </a:r>
            <a:endParaRPr lang="en-US" altLang="ko-KR" sz="7200" dirty="0" smtClean="0">
              <a:solidFill>
                <a:prstClr val="black">
                  <a:lumMod val="50000"/>
                  <a:lumOff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3" y="4332189"/>
            <a:ext cx="2487232" cy="24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4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/>
          <p:cNvSpPr txBox="1">
            <a:spLocks/>
          </p:cNvSpPr>
          <p:nvPr/>
        </p:nvSpPr>
        <p:spPr>
          <a:xfrm>
            <a:off x="0" y="766482"/>
            <a:ext cx="12330953" cy="56746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7200" dirty="0" err="1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말말말말</a:t>
            </a:r>
            <a:r>
              <a:rPr lang="ko-KR" altLang="en-US" sz="72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72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듣는 이 시간</a:t>
            </a:r>
            <a:endParaRPr lang="en-US" altLang="ko-KR" sz="7200" dirty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7200" dirty="0" err="1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쑥쑥쑥쑥</a:t>
            </a:r>
            <a:r>
              <a:rPr lang="ko-KR" altLang="en-US" sz="72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믿음의 키 </a:t>
            </a:r>
            <a:r>
              <a:rPr lang="ko-KR" altLang="en-US" sz="72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자라요</a:t>
            </a:r>
            <a:endParaRPr lang="ko-KR" altLang="en-US" sz="7200" dirty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326" y="4258780"/>
            <a:ext cx="3465627" cy="259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찬양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86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84607" y="163662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나와 함께 하시는 하나님</a:t>
            </a:r>
            <a:endParaRPr lang="ko-KR" altLang="en-US" sz="5400" dirty="0">
              <a:solidFill>
                <a:prstClr val="black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" y="1210544"/>
            <a:ext cx="12192000" cy="51768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srgbClr val="31A274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나보다 앞서 그 길을 가시는 분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srgbClr val="31A274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밤에는 불로 낮에는 구름으로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srgbClr val="537D0B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내가 </a:t>
            </a:r>
            <a:r>
              <a:rPr lang="ko-KR" altLang="en-US" sz="6600" dirty="0" err="1">
                <a:solidFill>
                  <a:srgbClr val="537D0B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가야할</a:t>
            </a:r>
            <a:r>
              <a:rPr lang="ko-KR" altLang="en-US" sz="6600" dirty="0">
                <a:solidFill>
                  <a:srgbClr val="537D0B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길 모두 아시는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살아계신 하나님을 </a:t>
            </a:r>
            <a:r>
              <a:rPr lang="ko-KR" altLang="en-US" sz="66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의지합니다</a:t>
            </a:r>
            <a:endParaRPr lang="en-US" altLang="ko-KR" sz="6600" dirty="0" smtClean="0"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010" y="2629988"/>
            <a:ext cx="2977732" cy="263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2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1" y="1210544"/>
            <a:ext cx="12192000" cy="51768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내 눈을 들어 주를 바라보기 원하네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내 손을 들어 주를 붙들기를 원하네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>
                    <a:lumMod val="50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어제도 오늘도 내일도 동일하게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나와 함께 </a:t>
            </a:r>
            <a:r>
              <a:rPr lang="ko-KR" altLang="en-US" sz="66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하시는 하나님</a:t>
            </a:r>
            <a:endParaRPr lang="en-US" altLang="ko-KR" sz="6600" dirty="0" smtClean="0"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079" y="4345577"/>
            <a:ext cx="2977732" cy="263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7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96818"/>
            <a:ext cx="12192000" cy="52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5293" y="2016702"/>
            <a:ext cx="8543364" cy="2451735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3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예배</a:t>
            </a:r>
            <a:endParaRPr lang="en-US" altLang="ko-KR" sz="13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예수님 만나고 싶어요</a:t>
            </a:r>
            <a:endParaRPr lang="ko-KR" altLang="en-US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93613" y="1462792"/>
            <a:ext cx="11041187" cy="4599506"/>
          </a:xfr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예수님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만나고 싶어요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안아주시고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맘에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오셔서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모든 죄를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용서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해주세요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사랑으로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꼭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주세요</a:t>
            </a:r>
            <a:endParaRPr lang="ko-KR" altLang="en-US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8378" t="29219" r="7838" b="49640"/>
          <a:stretch/>
        </p:blipFill>
        <p:spPr>
          <a:xfrm rot="728837">
            <a:off x="9490523" y="3994167"/>
            <a:ext cx="2466772" cy="2493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05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기쁘게 받아주세요</a:t>
            </a:r>
            <a:endParaRPr lang="ko-KR" altLang="en-US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086706"/>
            <a:ext cx="12192001" cy="5496974"/>
          </a:xfr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4800" dirty="0" smtClean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0" indent="0">
              <a:buNone/>
            </a:pPr>
            <a:endParaRPr lang="en-US" altLang="ko-KR" sz="10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None/>
            </a:pPr>
            <a:r>
              <a:rPr lang="ko-KR" altLang="en-US" sz="4800" dirty="0" err="1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초로로로</a:t>
            </a:r>
            <a:r>
              <a:rPr lang="ko-KR" altLang="en-US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4800" dirty="0" err="1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로로로롱</a:t>
            </a: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빛나는 눈으로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두근두근 두근두근 설레는 맘으로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하나님께 </a:t>
            </a:r>
            <a:r>
              <a:rPr lang="ko-KR" altLang="en-US" sz="4800" dirty="0" err="1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예배드립니다</a:t>
            </a:r>
            <a:r>
              <a:rPr lang="en-US" altLang="ko-KR" sz="48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 </a:t>
            </a:r>
            <a:r>
              <a:rPr lang="ko-KR" altLang="en-US" sz="48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기쁘게 받아주세요</a:t>
            </a:r>
            <a:r>
              <a:rPr lang="en-US" altLang="ko-KR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  <a:endParaRPr lang="ko-KR" altLang="en-US" sz="48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None/>
            </a:pPr>
            <a:r>
              <a:rPr lang="en-US" altLang="ko-KR" sz="16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/>
            </a:r>
            <a:br>
              <a:rPr lang="en-US" altLang="ko-KR" sz="16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 err="1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또로로로</a:t>
            </a:r>
            <a:r>
              <a:rPr lang="ko-KR" altLang="en-US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4800" dirty="0" err="1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로로로롱</a:t>
            </a: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맑은 샘물처럼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반짝반짝 반짝반짝 밝은 해님처럼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소중하게 쓰임 </a:t>
            </a:r>
            <a:r>
              <a:rPr lang="ko-KR" altLang="en-US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받을래요</a:t>
            </a:r>
            <a:r>
              <a:rPr lang="en-US" altLang="ko-KR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  <a:r>
              <a:rPr lang="ko-KR" altLang="en-US" sz="4800" dirty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기쁘게 받아주세요</a:t>
            </a:r>
            <a:r>
              <a:rPr lang="en-US" altLang="ko-KR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  <a:endParaRPr lang="ko-KR" altLang="en-US" sz="4800" dirty="0">
              <a:solidFill>
                <a:srgbClr val="FFFF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0" indent="0">
              <a:buNone/>
            </a:pPr>
            <a:endParaRPr lang="ko-KR" altLang="en-US" sz="4800" dirty="0">
              <a:solidFill>
                <a:schemeClr val="bg2">
                  <a:lumMod val="60000"/>
                  <a:lumOff val="40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304" y="0"/>
            <a:ext cx="2482696" cy="3203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087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1_레이어 44.jpg" descr="2023 _0001_레이어 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1496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말씀속으로</a:t>
            </a:r>
            <a:r>
              <a:rPr lang="ko-KR" altLang="en-US" sz="8800" dirty="0" smtClean="0">
                <a:solidFill>
                  <a:srgbClr val="FFFF85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41878" y="1536770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FF000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좋아 좋아 좋아 좋아 </a:t>
            </a:r>
            <a:r>
              <a:rPr lang="ko-KR" altLang="en-US" sz="6000" dirty="0" smtClean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</a:t>
            </a:r>
            <a:endParaRPr lang="en-US" altLang="ko-KR" sz="6000" dirty="0" smtClean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신나 신나 신나 신나 말씀 듣는 것</a:t>
            </a:r>
            <a:endParaRPr lang="en-US" altLang="ko-KR" sz="6000" dirty="0" smtClean="0">
              <a:solidFill>
                <a:schemeClr val="bg1">
                  <a:lumMod val="65000"/>
                  <a:lumOff val="35000"/>
                </a:schemeClr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 들려주세요</a:t>
            </a:r>
            <a:endParaRPr lang="en-US" altLang="ko-KR" sz="6000" dirty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6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6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~! </a:t>
            </a:r>
            <a:r>
              <a:rPr lang="ko-KR" altLang="en-US" sz="6000" dirty="0" smtClean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~~!</a:t>
            </a:r>
          </a:p>
        </p:txBody>
      </p:sp>
      <p:sp>
        <p:nvSpPr>
          <p:cNvPr id="9" name="하트 8"/>
          <p:cNvSpPr/>
          <p:nvPr/>
        </p:nvSpPr>
        <p:spPr>
          <a:xfrm>
            <a:off x="8535781" y="603244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하트 9"/>
          <p:cNvSpPr/>
          <p:nvPr/>
        </p:nvSpPr>
        <p:spPr>
          <a:xfrm>
            <a:off x="2146133" y="516832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말씀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433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시간</a:t>
            </a:r>
            <a:endParaRPr lang="en-US" altLang="ko-KR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광고 </a:t>
            </a:r>
            <a:endParaRPr lang="en-US" altLang="ko-KR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0_레이어 45.jpg" descr="2023 _0000_레이어 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817008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39" y="3909441"/>
            <a:ext cx="499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감사합니다</a:t>
            </a:r>
            <a:r>
              <a:rPr lang="en-US" altLang="ko-KR" sz="66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</a:p>
          <a:p>
            <a:pPr algn="ctr"/>
            <a:endParaRPr lang="ko-KR" altLang="en-US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2" name="하트 1"/>
          <p:cNvSpPr/>
          <p:nvPr/>
        </p:nvSpPr>
        <p:spPr>
          <a:xfrm>
            <a:off x="4801455" y="1099335"/>
            <a:ext cx="2589088" cy="250487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ysClr val="windowText" lastClr="000000"/>
              </a:solidFill>
              <a:effectLst>
                <a:outerShdw blurRad="50800" dist="50800" dir="11280000" algn="ctr" rotWithShape="0">
                  <a:srgbClr val="000000">
                    <a:alpha val="67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기도</a:t>
            </a:r>
            <a:endParaRPr lang="en-US" altLang="ko-KR" sz="11500" b="1" dirty="0">
              <a:ln w="15875" cap="rnd" cmpd="dbl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prstClr val="white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89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7915" y="137542"/>
            <a:ext cx="3490156" cy="1123712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6000" b="1" dirty="0" smtClean="0">
                <a:ln w="15875" cap="rnd" cmpd="dbl">
                  <a:solidFill>
                    <a:srgbClr val="0E5580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말씀암송</a:t>
            </a:r>
            <a:endParaRPr lang="en-US" altLang="ko-KR" sz="6000" b="1" dirty="0" smtClean="0">
              <a:ln w="15875" cap="rnd" cmpd="dbl">
                <a:solidFill>
                  <a:srgbClr val="0E5580">
                    <a:lumMod val="20000"/>
                    <a:lumOff val="80000"/>
                  </a:srgb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prstClr val="white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8890" y="1283515"/>
            <a:ext cx="10116993" cy="5141833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72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자녀들아 주 안에서 </a:t>
            </a:r>
            <a:endParaRPr lang="en-US" altLang="ko-KR" sz="72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72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너희 부모에게 순종하라 </a:t>
            </a:r>
            <a:endParaRPr lang="en-US" altLang="ko-KR" sz="72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72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이것이 옳으니라</a:t>
            </a:r>
            <a:endParaRPr lang="en-US" altLang="ko-KR" sz="72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endParaRPr lang="en-US" altLang="ko-KR" sz="32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en-US" altLang="ko-KR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- </a:t>
            </a:r>
            <a:r>
              <a:rPr lang="ko-KR" altLang="en-US" sz="4800" b="1" dirty="0" err="1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에베소서</a:t>
            </a:r>
            <a:r>
              <a:rPr lang="ko-KR" altLang="en-US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en-US" altLang="ko-KR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6</a:t>
            </a:r>
            <a:r>
              <a:rPr lang="ko-KR" altLang="en-US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장 </a:t>
            </a:r>
            <a:r>
              <a:rPr lang="en-US" altLang="ko-KR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1</a:t>
            </a:r>
            <a:r>
              <a:rPr lang="ko-KR" altLang="en-US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절 </a:t>
            </a:r>
            <a:r>
              <a:rPr lang="en-US" altLang="ko-KR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2018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57893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1360436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5646266"/>
      </p:ext>
    </p:extLst>
  </p:cSld>
  <p:clrMapOvr>
    <a:masterClrMapping/>
  </p:clrMapOvr>
  <p:transition spd="med"/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7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1_추억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추억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추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2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13.xml><?xml version="1.0" encoding="utf-8"?>
<a:theme xmlns:a="http://schemas.openxmlformats.org/drawingml/2006/main" name="3_슬라이스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1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6.xml><?xml version="1.0" encoding="utf-8"?>
<a:theme xmlns:a="http://schemas.openxmlformats.org/drawingml/2006/main" name="3_이온">
  <a:themeElements>
    <a:clrScheme name="사용자 지정 5">
      <a:dk1>
        <a:srgbClr val="FFFFFF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EDFBD6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7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9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6997</TotalTime>
  <Words>347</Words>
  <Application>Microsoft Office PowerPoint</Application>
  <PresentationFormat>와이드스크린</PresentationFormat>
  <Paragraphs>114</Paragraphs>
  <Slides>40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13</vt:i4>
      </vt:variant>
      <vt:variant>
        <vt:lpstr>슬라이드 제목</vt:lpstr>
      </vt:variant>
      <vt:variant>
        <vt:i4>40</vt:i4>
      </vt:variant>
    </vt:vector>
  </HeadingPairs>
  <TitlesOfParts>
    <vt:vector size="69" baseType="lpstr">
      <vt:lpstr>210 러블리베이비 R</vt:lpstr>
      <vt:lpstr>210 하얀분필 B</vt:lpstr>
      <vt:lpstr>Helvetica Neue</vt:lpstr>
      <vt:lpstr>Helvetica Neue Medium</vt:lpstr>
      <vt:lpstr>HY견고딕</vt:lpstr>
      <vt:lpstr>HY중고딕</vt:lpstr>
      <vt:lpstr>HY헤드라인M</vt:lpstr>
      <vt:lpstr>MD둥근쉬아별</vt:lpstr>
      <vt:lpstr>맑은 고딕</vt:lpstr>
      <vt:lpstr>휴먼모음T</vt:lpstr>
      <vt:lpstr>Arial</vt:lpstr>
      <vt:lpstr>Calibri</vt:lpstr>
      <vt:lpstr>Calibri Light</vt:lpstr>
      <vt:lpstr>Century Gothic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1_이온</vt:lpstr>
      <vt:lpstr>3_이온</vt:lpstr>
      <vt:lpstr>21_BasicWhite</vt:lpstr>
      <vt:lpstr>이온</vt:lpstr>
      <vt:lpstr>26_BasicWhite</vt:lpstr>
      <vt:lpstr>27_BasicWhite</vt:lpstr>
      <vt:lpstr>1_추억</vt:lpstr>
      <vt:lpstr>슬라이스</vt:lpstr>
      <vt:lpstr>3_슬라이스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예수님 만나고 싶어요</vt:lpstr>
      <vt:lpstr>PowerPoint 프레젠테이션</vt:lpstr>
      <vt:lpstr>PowerPoint 프레젠테이션</vt:lpstr>
      <vt:lpstr>PowerPoint 프레젠테이션</vt:lpstr>
      <vt:lpstr>PowerPoint 프레젠테이션</vt:lpstr>
      <vt:lpstr>기쁘게 받아주세요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1246</cp:revision>
  <dcterms:created xsi:type="dcterms:W3CDTF">2021-01-04T13:13:52Z</dcterms:created>
  <dcterms:modified xsi:type="dcterms:W3CDTF">2023-08-05T13:12:49Z</dcterms:modified>
</cp:coreProperties>
</file>