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2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9622" r:id="rId5"/>
    <p:sldMasterId id="2147491137" r:id="rId6"/>
    <p:sldMasterId id="2147491175" r:id="rId7"/>
    <p:sldMasterId id="2147491193" r:id="rId8"/>
    <p:sldMasterId id="2147491230" r:id="rId9"/>
    <p:sldMasterId id="2147491261" r:id="rId10"/>
    <p:sldMasterId id="2147491333" r:id="rId11"/>
    <p:sldMasterId id="2147491363" r:id="rId12"/>
    <p:sldMasterId id="2147491381" r:id="rId13"/>
    <p:sldMasterId id="2147491399" r:id="rId14"/>
  </p:sldMasterIdLst>
  <p:notesMasterIdLst>
    <p:notesMasterId r:id="rId63"/>
  </p:notesMasterIdLst>
  <p:sldIdLst>
    <p:sldId id="2300" r:id="rId15"/>
    <p:sldId id="925" r:id="rId16"/>
    <p:sldId id="2314" r:id="rId17"/>
    <p:sldId id="2315" r:id="rId18"/>
    <p:sldId id="1036" r:id="rId19"/>
    <p:sldId id="1017" r:id="rId20"/>
    <p:sldId id="2327" r:id="rId21"/>
    <p:sldId id="2328" r:id="rId22"/>
    <p:sldId id="2329" r:id="rId23"/>
    <p:sldId id="2307" r:id="rId24"/>
    <p:sldId id="2330" r:id="rId25"/>
    <p:sldId id="2331" r:id="rId26"/>
    <p:sldId id="2339" r:id="rId27"/>
    <p:sldId id="2340" r:id="rId28"/>
    <p:sldId id="2341" r:id="rId29"/>
    <p:sldId id="2342" r:id="rId30"/>
    <p:sldId id="2343" r:id="rId31"/>
    <p:sldId id="2344" r:id="rId32"/>
    <p:sldId id="2345" r:id="rId33"/>
    <p:sldId id="2346" r:id="rId34"/>
    <p:sldId id="2294" r:id="rId35"/>
    <p:sldId id="2297" r:id="rId36"/>
    <p:sldId id="2347" r:id="rId37"/>
    <p:sldId id="2348" r:id="rId38"/>
    <p:sldId id="393" r:id="rId39"/>
    <p:sldId id="1057" r:id="rId40"/>
    <p:sldId id="1058" r:id="rId41"/>
    <p:sldId id="1059" r:id="rId42"/>
    <p:sldId id="413" r:id="rId43"/>
    <p:sldId id="414" r:id="rId44"/>
    <p:sldId id="2194" r:id="rId45"/>
    <p:sldId id="416" r:id="rId46"/>
    <p:sldId id="2228" r:id="rId47"/>
    <p:sldId id="2229" r:id="rId48"/>
    <p:sldId id="2231" r:id="rId49"/>
    <p:sldId id="359" r:id="rId50"/>
    <p:sldId id="533" r:id="rId51"/>
    <p:sldId id="941" r:id="rId52"/>
    <p:sldId id="332" r:id="rId53"/>
    <p:sldId id="333" r:id="rId54"/>
    <p:sldId id="334" r:id="rId55"/>
    <p:sldId id="335" r:id="rId56"/>
    <p:sldId id="338" r:id="rId57"/>
    <p:sldId id="2326" r:id="rId58"/>
    <p:sldId id="329" r:id="rId59"/>
    <p:sldId id="330" r:id="rId60"/>
    <p:sldId id="331" r:id="rId61"/>
    <p:sldId id="336" r:id="rId6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51CC"/>
    <a:srgbClr val="3737FF"/>
    <a:srgbClr val="0066FF"/>
    <a:srgbClr val="FFCCFF"/>
    <a:srgbClr val="020202"/>
    <a:srgbClr val="FF3300"/>
    <a:srgbClr val="000000"/>
    <a:srgbClr val="0000CC"/>
    <a:srgbClr val="480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657" autoAdjust="0"/>
  </p:normalViewPr>
  <p:slideViewPr>
    <p:cSldViewPr snapToGrid="0">
      <p:cViewPr varScale="1">
        <p:scale>
          <a:sx n="110" d="100"/>
          <a:sy n="110" d="100"/>
        </p:scale>
        <p:origin x="43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5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3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68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9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29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9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91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7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846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98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8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198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394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894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5009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814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644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006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75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93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155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761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357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64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57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88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1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9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530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70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CADE4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CADE4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66279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118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273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867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111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658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77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6600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8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480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778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72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621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704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021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962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14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15271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11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52167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096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84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475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11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086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21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006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48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95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521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264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045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7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314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43807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90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134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330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711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14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705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40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94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18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3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3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075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196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007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66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9169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80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5749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903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38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918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265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185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042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028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655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751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504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17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467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41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9790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346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555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601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342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6499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905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9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138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515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543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65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39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564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08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810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467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018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11380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6311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758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4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6595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9787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05547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7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3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1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16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0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3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9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29107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2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85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25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46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13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07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36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53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87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215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948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0787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835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9978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30470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18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01816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037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3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78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59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620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72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69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7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4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68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27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57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107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943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389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681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633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180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28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516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8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83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21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92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262" r:id="rId1"/>
    <p:sldLayoutId id="2147491263" r:id="rId2"/>
    <p:sldLayoutId id="2147491264" r:id="rId3"/>
    <p:sldLayoutId id="2147491265" r:id="rId4"/>
    <p:sldLayoutId id="2147491266" r:id="rId5"/>
    <p:sldLayoutId id="2147491267" r:id="rId6"/>
    <p:sldLayoutId id="2147491268" r:id="rId7"/>
    <p:sldLayoutId id="2147491269" r:id="rId8"/>
    <p:sldLayoutId id="2147491270" r:id="rId9"/>
    <p:sldLayoutId id="2147491271" r:id="rId10"/>
    <p:sldLayoutId id="2147491272" r:id="rId11"/>
    <p:sldLayoutId id="2147491273" r:id="rId12"/>
    <p:sldLayoutId id="2147491274" r:id="rId13"/>
    <p:sldLayoutId id="2147491275" r:id="rId14"/>
    <p:sldLayoutId id="2147491276" r:id="rId15"/>
    <p:sldLayoutId id="2147491277" r:id="rId16"/>
    <p:sldLayoutId id="214749127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9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34" r:id="rId1"/>
    <p:sldLayoutId id="2147491335" r:id="rId2"/>
    <p:sldLayoutId id="2147491336" r:id="rId3"/>
    <p:sldLayoutId id="2147491337" r:id="rId4"/>
    <p:sldLayoutId id="2147491338" r:id="rId5"/>
    <p:sldLayoutId id="2147491339" r:id="rId6"/>
    <p:sldLayoutId id="2147491340" r:id="rId7"/>
    <p:sldLayoutId id="2147491341" r:id="rId8"/>
    <p:sldLayoutId id="2147491342" r:id="rId9"/>
    <p:sldLayoutId id="2147491343" r:id="rId10"/>
    <p:sldLayoutId id="2147491344" r:id="rId11"/>
    <p:sldLayoutId id="2147491345" r:id="rId12"/>
    <p:sldLayoutId id="2147491346" r:id="rId13"/>
    <p:sldLayoutId id="2147491347" r:id="rId14"/>
    <p:sldLayoutId id="2147491348" r:id="rId15"/>
    <p:sldLayoutId id="2147491349" r:id="rId16"/>
    <p:sldLayoutId id="214749135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05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64" r:id="rId1"/>
    <p:sldLayoutId id="2147491365" r:id="rId2"/>
    <p:sldLayoutId id="2147491366" r:id="rId3"/>
    <p:sldLayoutId id="2147491367" r:id="rId4"/>
    <p:sldLayoutId id="2147491368" r:id="rId5"/>
    <p:sldLayoutId id="2147491369" r:id="rId6"/>
    <p:sldLayoutId id="2147491370" r:id="rId7"/>
    <p:sldLayoutId id="2147491371" r:id="rId8"/>
    <p:sldLayoutId id="2147491372" r:id="rId9"/>
    <p:sldLayoutId id="2147491373" r:id="rId10"/>
    <p:sldLayoutId id="2147491374" r:id="rId11"/>
    <p:sldLayoutId id="2147491375" r:id="rId12"/>
    <p:sldLayoutId id="2147491376" r:id="rId13"/>
    <p:sldLayoutId id="2147491377" r:id="rId14"/>
    <p:sldLayoutId id="2147491378" r:id="rId15"/>
    <p:sldLayoutId id="2147491379" r:id="rId16"/>
    <p:sldLayoutId id="214749138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80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82" r:id="rId1"/>
    <p:sldLayoutId id="2147491383" r:id="rId2"/>
    <p:sldLayoutId id="2147491384" r:id="rId3"/>
    <p:sldLayoutId id="2147491385" r:id="rId4"/>
    <p:sldLayoutId id="2147491386" r:id="rId5"/>
    <p:sldLayoutId id="2147491387" r:id="rId6"/>
    <p:sldLayoutId id="2147491388" r:id="rId7"/>
    <p:sldLayoutId id="2147491389" r:id="rId8"/>
    <p:sldLayoutId id="2147491390" r:id="rId9"/>
    <p:sldLayoutId id="2147491391" r:id="rId10"/>
    <p:sldLayoutId id="2147491392" r:id="rId11"/>
    <p:sldLayoutId id="2147491393" r:id="rId12"/>
    <p:sldLayoutId id="2147491394" r:id="rId13"/>
    <p:sldLayoutId id="2147491395" r:id="rId14"/>
    <p:sldLayoutId id="2147491396" r:id="rId15"/>
    <p:sldLayoutId id="2147491397" r:id="rId16"/>
    <p:sldLayoutId id="214749139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86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400" r:id="rId1"/>
    <p:sldLayoutId id="2147491401" r:id="rId2"/>
    <p:sldLayoutId id="2147491402" r:id="rId3"/>
    <p:sldLayoutId id="2147491403" r:id="rId4"/>
    <p:sldLayoutId id="2147491404" r:id="rId5"/>
    <p:sldLayoutId id="2147491405" r:id="rId6"/>
    <p:sldLayoutId id="2147491406" r:id="rId7"/>
    <p:sldLayoutId id="2147491407" r:id="rId8"/>
    <p:sldLayoutId id="2147491408" r:id="rId9"/>
    <p:sldLayoutId id="2147491409" r:id="rId10"/>
    <p:sldLayoutId id="2147491410" r:id="rId11"/>
    <p:sldLayoutId id="2147491411" r:id="rId12"/>
    <p:sldLayoutId id="2147491412" r:id="rId13"/>
    <p:sldLayoutId id="2147491413" r:id="rId14"/>
    <p:sldLayoutId id="2147491414" r:id="rId15"/>
    <p:sldLayoutId id="2147491415" r:id="rId16"/>
    <p:sldLayoutId id="214749141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9061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9005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  <p:sldLayoutId id="214749005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  <p:sldLayoutId id="214748995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2024-03-09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502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138" r:id="rId1"/>
    <p:sldLayoutId id="2147491139" r:id="rId2"/>
    <p:sldLayoutId id="2147491140" r:id="rId3"/>
    <p:sldLayoutId id="2147491141" r:id="rId4"/>
    <p:sldLayoutId id="2147491142" r:id="rId5"/>
    <p:sldLayoutId id="2147491143" r:id="rId6"/>
    <p:sldLayoutId id="2147491144" r:id="rId7"/>
    <p:sldLayoutId id="2147491145" r:id="rId8"/>
    <p:sldLayoutId id="2147491146" r:id="rId9"/>
    <p:sldLayoutId id="2147491147" r:id="rId10"/>
    <p:sldLayoutId id="2147491148" r:id="rId11"/>
    <p:sldLayoutId id="2147491149" r:id="rId12"/>
    <p:sldLayoutId id="2147491150" r:id="rId13"/>
    <p:sldLayoutId id="2147491151" r:id="rId14"/>
    <p:sldLayoutId id="2147491152" r:id="rId15"/>
    <p:sldLayoutId id="2147491153" r:id="rId16"/>
    <p:sldLayoutId id="2147491154" r:id="rId17"/>
    <p:sldLayoutId id="2147491155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4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176" r:id="rId1"/>
    <p:sldLayoutId id="2147491177" r:id="rId2"/>
    <p:sldLayoutId id="2147491178" r:id="rId3"/>
    <p:sldLayoutId id="2147491179" r:id="rId4"/>
    <p:sldLayoutId id="2147491180" r:id="rId5"/>
    <p:sldLayoutId id="2147491181" r:id="rId6"/>
    <p:sldLayoutId id="2147491182" r:id="rId7"/>
    <p:sldLayoutId id="2147491183" r:id="rId8"/>
    <p:sldLayoutId id="2147491184" r:id="rId9"/>
    <p:sldLayoutId id="2147491185" r:id="rId10"/>
    <p:sldLayoutId id="2147491186" r:id="rId11"/>
    <p:sldLayoutId id="2147491187" r:id="rId12"/>
    <p:sldLayoutId id="2147491188" r:id="rId13"/>
    <p:sldLayoutId id="2147491189" r:id="rId14"/>
    <p:sldLayoutId id="2147491190" r:id="rId15"/>
    <p:sldLayoutId id="2147491191" r:id="rId16"/>
    <p:sldLayoutId id="214749119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30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194" r:id="rId1"/>
    <p:sldLayoutId id="2147491195" r:id="rId2"/>
    <p:sldLayoutId id="2147491196" r:id="rId3"/>
    <p:sldLayoutId id="2147491197" r:id="rId4"/>
    <p:sldLayoutId id="2147491198" r:id="rId5"/>
    <p:sldLayoutId id="2147491199" r:id="rId6"/>
    <p:sldLayoutId id="2147491200" r:id="rId7"/>
    <p:sldLayoutId id="2147491201" r:id="rId8"/>
    <p:sldLayoutId id="2147491202" r:id="rId9"/>
    <p:sldLayoutId id="2147491203" r:id="rId10"/>
    <p:sldLayoutId id="2147491204" r:id="rId11"/>
    <p:sldLayoutId id="2147491205" r:id="rId12"/>
    <p:sldLayoutId id="2147491206" r:id="rId13"/>
    <p:sldLayoutId id="2147491207" r:id="rId14"/>
    <p:sldLayoutId id="2147491208" r:id="rId15"/>
    <p:sldLayoutId id="2147491209" r:id="rId16"/>
    <p:sldLayoutId id="214749121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20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231" r:id="rId1"/>
    <p:sldLayoutId id="2147491232" r:id="rId2"/>
    <p:sldLayoutId id="2147491233" r:id="rId3"/>
    <p:sldLayoutId id="2147491234" r:id="rId4"/>
    <p:sldLayoutId id="2147491235" r:id="rId5"/>
    <p:sldLayoutId id="2147491236" r:id="rId6"/>
    <p:sldLayoutId id="2147491237" r:id="rId7"/>
    <p:sldLayoutId id="2147491238" r:id="rId8"/>
    <p:sldLayoutId id="2147491239" r:id="rId9"/>
    <p:sldLayoutId id="2147491240" r:id="rId10"/>
    <p:sldLayoutId id="2147491241" r:id="rId11"/>
    <p:sldLayoutId id="2147491242" r:id="rId12"/>
    <p:sldLayoutId id="2147491243" r:id="rId13"/>
    <p:sldLayoutId id="2147491244" r:id="rId14"/>
    <p:sldLayoutId id="2147491245" r:id="rId15"/>
    <p:sldLayoutId id="2147491246" r:id="rId16"/>
    <p:sldLayoutId id="2147491247" r:id="rId17"/>
    <p:sldLayoutId id="2147491248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4141" y="2295573"/>
            <a:ext cx="11969578" cy="395001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prstClr val="white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2024</a:t>
            </a:r>
            <a:r>
              <a:rPr lang="ko-KR" altLang="en-US" sz="6600" dirty="0" smtClean="0">
                <a:solidFill>
                  <a:prstClr val="white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년</a:t>
            </a:r>
            <a:endParaRPr lang="en-US" altLang="ko-KR" sz="6000" dirty="0" smtClean="0">
              <a:solidFill>
                <a:prstClr val="white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r>
              <a:rPr lang="ko-KR" altLang="en-US" sz="6600" dirty="0" smtClean="0">
                <a:solidFill>
                  <a:srgbClr val="FFFF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현대교회 </a:t>
            </a:r>
            <a:r>
              <a:rPr lang="ko-KR" altLang="en-US" sz="6600" dirty="0" err="1" smtClean="0">
                <a:solidFill>
                  <a:srgbClr val="FFFF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유치부</a:t>
            </a:r>
            <a:endParaRPr lang="en-US" altLang="ko-KR" sz="6600" dirty="0" smtClean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r>
              <a:rPr lang="ko-KR" altLang="en-US" sz="6600" dirty="0" smtClean="0">
                <a:solidFill>
                  <a:srgbClr val="FFCCFF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주일예배</a:t>
            </a:r>
            <a:endParaRPr lang="en-US" altLang="ko-KR" sz="6600" dirty="0" smtClean="0">
              <a:solidFill>
                <a:srgbClr val="FFCCFF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endParaRPr lang="en-US" altLang="ko-KR" sz="1400" dirty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endParaRPr lang="ko-KR" altLang="en-US" sz="1400" dirty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 </a:t>
            </a:r>
            <a:r>
              <a:rPr lang="ko-KR" altLang="en-US" sz="6600" dirty="0" err="1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</a:t>
            </a:r>
            <a:endParaRPr lang="ko-KR" altLang="en-US" sz="6600" dirty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 </a:t>
            </a:r>
            <a:r>
              <a:rPr lang="ko-KR" altLang="en-US" sz="6600" dirty="0" err="1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</a:t>
            </a:r>
            <a:endParaRPr lang="ko-KR" altLang="en-US" sz="6600" dirty="0" smtClean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조물조물 조물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조물조물 </a:t>
            </a: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간질간질 간질</a:t>
            </a:r>
            <a:endParaRPr lang="en-US" altLang="ko-KR" sz="6600" dirty="0" smtClean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간질간질 간질</a:t>
            </a:r>
            <a:endParaRPr lang="en-US" altLang="ko-KR" sz="6600" dirty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err="1" smtClean="0">
                <a:solidFill>
                  <a:srgbClr val="A50E82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황금집</a:t>
            </a:r>
            <a:r>
              <a:rPr lang="ko-KR" altLang="en-US" sz="5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 길도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  <a:b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54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천국에 들어가는 길은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54" y="41950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다른 길은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3" y="4403612"/>
            <a:ext cx="2708387" cy="2579894"/>
          </a:xfrm>
          <a:prstGeom prst="ellipse">
            <a:avLst/>
          </a:prstGeom>
          <a:gradFill>
            <a:gsLst>
              <a:gs pos="58000">
                <a:schemeClr val="tx1"/>
              </a:gs>
              <a:gs pos="100000">
                <a:schemeClr val="bg2">
                  <a:shade val="96000"/>
                  <a:hueMod val="88000"/>
                  <a:satMod val="220000"/>
                  <a:lumMod val="82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3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마음을 청소해요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31951"/>
            <a:ext cx="12192000" cy="5260260"/>
          </a:xfr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싹싹싹싹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마음을 닦아요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5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더러운 마음을 닦아요</a:t>
            </a:r>
            <a:endParaRPr lang="en-US" altLang="ko-KR" sz="5400" dirty="0" smtClean="0">
              <a:solidFill>
                <a:schemeClr val="bg2">
                  <a:lumMod val="60000"/>
                  <a:lumOff val="4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5400" dirty="0" smtClean="0">
                <a:solidFill>
                  <a:srgbClr val="FFFF8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반짝반짝 깨끗해진대요 </a:t>
            </a:r>
            <a:endParaRPr lang="en-US" altLang="ko-KR" sz="5400" dirty="0" smtClean="0">
              <a:solidFill>
                <a:srgbClr val="FFFF85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5400" dirty="0" smtClean="0">
                <a:solidFill>
                  <a:srgbClr val="FFFF8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마음이 깨끗해진대요</a:t>
            </a:r>
            <a:endParaRPr lang="ko-KR" altLang="en-US" sz="5400" dirty="0">
              <a:solidFill>
                <a:srgbClr val="FFFF85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149" y="3575538"/>
            <a:ext cx="2188500" cy="315350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866695" y="4226445"/>
            <a:ext cx="2659760" cy="23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091946"/>
            <a:ext cx="12192000" cy="5260260"/>
          </a:xfr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 algn="ctr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우리가 고백할 때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마음을 청소할 때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None/>
            </a:pPr>
            <a:r>
              <a:rPr lang="ko-KR" altLang="en-US" sz="5400" dirty="0" smtClean="0">
                <a:solidFill>
                  <a:srgbClr val="FFFF8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나의 죄를 용서해준대요</a:t>
            </a:r>
            <a:endParaRPr lang="ko-KR" altLang="en-US" sz="5400" dirty="0">
              <a:solidFill>
                <a:srgbClr val="FFFF85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1249"/>
            <a:ext cx="2317510" cy="31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말씀따랐죠</a:t>
            </a:r>
            <a:endParaRPr lang="en-US" altLang="ko-KR" sz="6000" dirty="0" smtClean="0"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약속하시면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6000" dirty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약속 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믿었죠</a:t>
            </a:r>
            <a:endParaRPr lang="en-US" altLang="ko-KR" sz="6000" dirty="0" smtClean="0">
              <a:solidFill>
                <a:prstClr val="black">
                  <a:lumMod val="65000"/>
                  <a:lumOff val="35000"/>
                </a:prst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331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5400" dirty="0" err="1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처럼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19460" r="16621"/>
          <a:stretch/>
        </p:blipFill>
        <p:spPr>
          <a:xfrm>
            <a:off x="7587049" y="1236240"/>
            <a:ext cx="4604951" cy="50387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29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하늘의 </a:t>
            </a:r>
            <a:r>
              <a:rPr lang="ko-KR" altLang="en-US" sz="6000" dirty="0" err="1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별말큼</a:t>
            </a:r>
            <a:endParaRPr lang="ko-KR" altLang="en-US" sz="6000" dirty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축복 내려 </a:t>
            </a:r>
            <a:r>
              <a:rPr lang="ko-KR" altLang="en-US" sz="6000" dirty="0" smtClean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주시죠</a:t>
            </a:r>
            <a:endParaRPr lang="en-US" altLang="ko-KR" sz="6000" dirty="0" smtClean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바닷가 모래만큼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셀 수 없어요</a:t>
            </a:r>
            <a:endParaRPr lang="en-US" altLang="ko-KR" sz="6000" dirty="0" smtClean="0">
              <a:solidFill>
                <a:srgbClr val="14967C">
                  <a:lumMod val="75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03" y="1233183"/>
            <a:ext cx="5115697" cy="5041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97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369643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나도나도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말씀따라요</a:t>
            </a:r>
            <a:endParaRPr lang="en-US" altLang="ko-KR" sz="6000" dirty="0" smtClean="0"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약속하시면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나도나도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약속 믿어요</a:t>
            </a:r>
            <a:endParaRPr lang="en-US" altLang="ko-KR" sz="6000" dirty="0" smtClean="0">
              <a:solidFill>
                <a:prstClr val="black">
                  <a:lumMod val="65000"/>
                  <a:lumOff val="35000"/>
                </a:prst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14347" t="14896" r="16191" b="11795"/>
          <a:stretch/>
        </p:blipFill>
        <p:spPr>
          <a:xfrm>
            <a:off x="7455243" y="1273238"/>
            <a:ext cx="4736757" cy="4961672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81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하늘의 </a:t>
            </a:r>
            <a:r>
              <a:rPr lang="ko-KR" altLang="en-US" sz="6000" dirty="0" err="1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별말큼</a:t>
            </a:r>
            <a:endParaRPr lang="ko-KR" altLang="en-US" sz="6000" dirty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축복 내려 </a:t>
            </a:r>
            <a:r>
              <a:rPr lang="ko-KR" altLang="en-US" sz="6000" dirty="0" smtClean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주시죠</a:t>
            </a:r>
            <a:endParaRPr lang="en-US" altLang="ko-KR" sz="6000" dirty="0" smtClean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바닷가 모래만큼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셀 수 없어요</a:t>
            </a:r>
            <a:endParaRPr lang="en-US" altLang="ko-KR" sz="6000" dirty="0" smtClean="0">
              <a:solidFill>
                <a:srgbClr val="14967C">
                  <a:lumMod val="75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578" y="1233183"/>
            <a:ext cx="4794423" cy="5041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61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49773" y="4204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6000" dirty="0" smtClean="0">
                <a:solidFill>
                  <a:prstClr val="black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세상 향해 </a:t>
            </a:r>
            <a:r>
              <a:rPr lang="ko-KR" altLang="en-US" sz="6000" dirty="0" err="1" smtClean="0">
                <a:solidFill>
                  <a:prstClr val="black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슈웅</a:t>
            </a:r>
            <a:endParaRPr lang="ko-KR" altLang="en-US" sz="6000" dirty="0">
              <a:solidFill>
                <a:prstClr val="black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955174"/>
            <a:ext cx="12192000" cy="5701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bg1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죄로 어두워진 이 세상으로 </a:t>
            </a:r>
            <a:r>
              <a:rPr lang="ko-KR" altLang="en-US" sz="6600" dirty="0" err="1">
                <a:solidFill>
                  <a:schemeClr val="bg1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슈웅</a:t>
            </a:r>
            <a:endParaRPr lang="ko-KR" altLang="en-US" sz="6600" dirty="0">
              <a:solidFill>
                <a:schemeClr val="bg1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bg1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모르는 이 세상으로 </a:t>
            </a:r>
            <a:r>
              <a:rPr lang="ko-KR" altLang="en-US" sz="6600" dirty="0" err="1">
                <a:solidFill>
                  <a:schemeClr val="bg1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슈웅</a:t>
            </a:r>
            <a:endParaRPr lang="ko-KR" altLang="en-US" sz="6600" dirty="0">
              <a:solidFill>
                <a:schemeClr val="bg1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3737FF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하나님께서 나를 보내셨어요 나를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여호와만 참 하나님 알려주라고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69" y="1632533"/>
            <a:ext cx="2487232" cy="245614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258138" y="5918743"/>
            <a:ext cx="23362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00088" lvl="2" indent="0">
              <a:buClr>
                <a:srgbClr val="38540A"/>
              </a:buClr>
              <a:buNone/>
            </a:pPr>
            <a:r>
              <a:rPr lang="en-US" altLang="ko-KR" sz="4400" dirty="0">
                <a:solidFill>
                  <a:schemeClr val="bg1">
                    <a:lumMod val="50000"/>
                    <a:lumOff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(</a:t>
            </a:r>
            <a:r>
              <a:rPr lang="ko-KR" altLang="en-US" sz="4400" dirty="0">
                <a:solidFill>
                  <a:schemeClr val="bg1">
                    <a:lumMod val="50000"/>
                    <a:lumOff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반복</a:t>
            </a:r>
            <a:r>
              <a:rPr lang="en-US" altLang="ko-KR" sz="4400" dirty="0">
                <a:solidFill>
                  <a:schemeClr val="bg1">
                    <a:lumMod val="50000"/>
                    <a:lumOff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)</a:t>
            </a:r>
            <a:r>
              <a:rPr lang="ko-KR" altLang="en-US" sz="4400" dirty="0">
                <a:solidFill>
                  <a:schemeClr val="bg1">
                    <a:lumMod val="50000"/>
                    <a:lumOff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4400" dirty="0">
              <a:solidFill>
                <a:schemeClr val="bg1">
                  <a:lumMod val="50000"/>
                  <a:lumOff val="5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22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/>
          </p:cNvSpPr>
          <p:nvPr/>
        </p:nvSpPr>
        <p:spPr>
          <a:xfrm>
            <a:off x="0" y="766482"/>
            <a:ext cx="12330953" cy="5674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66FF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하나님께서 나를 보내셨어요 나를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여호와만 참 하나님 알려주라고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26" y="4258780"/>
            <a:ext cx="3465627" cy="25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01693"/>
            <a:ext cx="12192000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무서우셨을까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많이 아팠을까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죄 위하여</a:t>
            </a:r>
            <a:r>
              <a:rPr lang="en-US" altLang="ko-KR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십자가 지셨네</a:t>
            </a:r>
            <a:endParaRPr lang="en-US" altLang="ko-KR" sz="6000" dirty="0" smtClean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나를 구원 하셨네</a:t>
            </a:r>
            <a:endParaRPr lang="en-US" altLang="ko-KR" sz="6000" dirty="0" smtClean="0">
              <a:solidFill>
                <a:srgbClr val="ED7D31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331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50841" t="7917" r="14444" b="16908"/>
          <a:stretch/>
        </p:blipFill>
        <p:spPr>
          <a:xfrm>
            <a:off x="9868930" y="1301694"/>
            <a:ext cx="2380735" cy="50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865086"/>
            <a:ext cx="12192000" cy="57251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무서우셨을까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많이 아팠을까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죄 위하여</a:t>
            </a:r>
            <a:r>
              <a:rPr lang="en-US" altLang="ko-KR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십자가 지셨네</a:t>
            </a:r>
            <a:endParaRPr lang="en-US" altLang="ko-KR" sz="6000" dirty="0" smtClean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나를 다시 살리셨네</a:t>
            </a:r>
            <a:endParaRPr lang="en-US" altLang="ko-KR" sz="6000" dirty="0" smtClean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사랑 나의 예수님</a:t>
            </a:r>
            <a:endParaRPr lang="en-US" altLang="ko-KR" sz="6000" dirty="0" smtClean="0">
              <a:solidFill>
                <a:srgbClr val="FF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0841" t="36877" r="16245"/>
          <a:stretch/>
        </p:blipFill>
        <p:spPr>
          <a:xfrm>
            <a:off x="8391671" y="1785720"/>
            <a:ext cx="3866231" cy="50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8252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83424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742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사랑 기억하는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마음을 바라보는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사순절의 시간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9E5E9B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9E5E9B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584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손과 입과 </a:t>
            </a:r>
            <a:r>
              <a:rPr lang="ko-KR" altLang="en-US" sz="5400" dirty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손손손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손은 어떤 어떤 손일까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손손손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손은 어떤 어떤 손일까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 손 모아 기도하는 손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친구에게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맛있는 것 나눠주는 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9" y="3901440"/>
            <a:ext cx="2603395" cy="232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43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입입입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입은 어떤 어떤 입일까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입입입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입은 어떤 어떤 입일까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찬양하는 입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울고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있는 친구를 달래주는 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764" y="3414125"/>
            <a:ext cx="2475276" cy="27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27962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발발발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발은 어떤 어떤 발일까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발발발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발은 어떤 어떤 발일까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예배하러 교회 가는 발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믿음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없는 친구를 전도하는 </a:t>
            </a: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</a:t>
            </a:r>
            <a:endParaRPr lang="ko-KR" altLang="en-US" sz="6000" dirty="0">
              <a:solidFill>
                <a:srgbClr val="3737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4217" y="3727269"/>
            <a:ext cx="2683790" cy="27907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7139" y="2897995"/>
            <a:ext cx="929218" cy="91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87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54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54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5400" dirty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5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5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54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말씀을 생각하는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모습을 닮아가는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337174" y="520175"/>
            <a:ext cx="1353673" cy="13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18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1702" y="2398931"/>
            <a:ext cx="3753395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4496" y="801070"/>
            <a:ext cx="11647504" cy="1873270"/>
          </a:xfrm>
          <a:prstGeom prst="ribbon">
            <a:avLst>
              <a:gd name="adj1" fmla="val 16667"/>
              <a:gd name="adj2" fmla="val 68429"/>
            </a:avLst>
          </a:prstGeom>
          <a:solidFill>
            <a:srgbClr val="FF51CC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 암송대회</a:t>
            </a:r>
            <a:endParaRPr lang="en-US" altLang="ko-KR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9" name="하트 8"/>
          <p:cNvSpPr/>
          <p:nvPr/>
        </p:nvSpPr>
        <p:spPr>
          <a:xfrm>
            <a:off x="2142194" y="319595"/>
            <a:ext cx="1408874" cy="121371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하트 12"/>
          <p:cNvSpPr/>
          <p:nvPr/>
        </p:nvSpPr>
        <p:spPr>
          <a:xfrm>
            <a:off x="8819681" y="319595"/>
            <a:ext cx="1408874" cy="121371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93" y="2604216"/>
            <a:ext cx="5985826" cy="42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3823" y="252440"/>
            <a:ext cx="6868613" cy="1212116"/>
          </a:xfrm>
          <a:prstGeom prst="ribbon2">
            <a:avLst>
              <a:gd name="adj1" fmla="val 16667"/>
              <a:gd name="adj2" fmla="val 75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말씀암송</a:t>
            </a:r>
            <a:endParaRPr lang="en-US" altLang="ko-KR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141" y="1360764"/>
            <a:ext cx="10467975" cy="5618559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죄의 삯은 사망이요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하나님의 은사</a:t>
            </a:r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는 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그리스도의 예수</a:t>
            </a:r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우리 </a:t>
            </a:r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 안</a:t>
            </a:r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 있는 </a:t>
            </a:r>
            <a:r>
              <a:rPr lang="ko-KR" altLang="en-US" sz="7200" b="1" dirty="0" smtClean="0">
                <a:ln w="0"/>
                <a:solidFill>
                  <a:srgbClr val="3333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영생</a:t>
            </a:r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이니라</a:t>
            </a:r>
            <a:endParaRPr lang="en-US" altLang="ko-KR" sz="4000" b="1" dirty="0" smtClean="0">
              <a:ln/>
              <a:solidFill>
                <a:srgbClr val="3737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571500" indent="-571500" algn="ctr">
              <a:buFontTx/>
              <a:buChar char="-"/>
            </a:pP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로마서 </a:t>
            </a:r>
            <a:r>
              <a:rPr lang="en-US" altLang="ko-KR" sz="3600" b="1" dirty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23</a:t>
            </a: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  <a:endParaRPr lang="en-US" altLang="ko-KR" sz="3600" b="1" dirty="0" smtClean="0">
              <a:ln/>
              <a:solidFill>
                <a:schemeClr val="bg1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6" name="하트 5"/>
          <p:cNvSpPr/>
          <p:nvPr/>
        </p:nvSpPr>
        <p:spPr>
          <a:xfrm>
            <a:off x="3219489" y="2873563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3439020" y="2873562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하트 12"/>
          <p:cNvSpPr/>
          <p:nvPr/>
        </p:nvSpPr>
        <p:spPr>
          <a:xfrm>
            <a:off x="3658551" y="2876287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하트 13"/>
          <p:cNvSpPr/>
          <p:nvPr/>
        </p:nvSpPr>
        <p:spPr>
          <a:xfrm>
            <a:off x="3257320" y="3951710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하트 14"/>
          <p:cNvSpPr/>
          <p:nvPr/>
        </p:nvSpPr>
        <p:spPr>
          <a:xfrm>
            <a:off x="3472385" y="3951709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하트 15"/>
          <p:cNvSpPr/>
          <p:nvPr/>
        </p:nvSpPr>
        <p:spPr>
          <a:xfrm>
            <a:off x="3691458" y="3938615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73199" y="231228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73573" y="1210542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5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60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옆에 있는 친구와</a:t>
            </a:r>
            <a:endParaRPr lang="en-US" altLang="ko-KR" sz="60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 평가가 가득하길</a:t>
            </a:r>
            <a:endParaRPr lang="en-US" altLang="ko-KR" sz="60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66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3" b="95667" l="0" r="64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544">
            <a:off x="7014978" y="-635180"/>
            <a:ext cx="4442856" cy="60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73199" y="231228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73573" y="1210542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사랑하시는 주님</a:t>
            </a:r>
            <a:endParaRPr lang="en-US" altLang="ko-KR" sz="6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너를 사랑하시는 주님</a:t>
            </a:r>
            <a:endParaRPr lang="en-US" altLang="ko-KR" sz="6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6" y="18467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-127362" y="1219507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매일 매일 우리 안에</a:t>
            </a:r>
            <a:endParaRPr lang="en-US" altLang="ko-KR" sz="66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</a:t>
            </a: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  </a:t>
            </a: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6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 평화가 가득하길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04" y="1511689"/>
            <a:ext cx="3909733" cy="39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11.xml><?xml version="1.0" encoding="utf-8"?>
<a:theme xmlns:a="http://schemas.openxmlformats.org/drawingml/2006/main" name="4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2.xml><?xml version="1.0" encoding="utf-8"?>
<a:theme xmlns:a="http://schemas.openxmlformats.org/drawingml/2006/main" name="2_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3_이온">
  <a:themeElements>
    <a:clrScheme name="사용자 지정 9">
      <a:dk1>
        <a:sysClr val="windowText" lastClr="000000"/>
      </a:dk1>
      <a:lt1>
        <a:sysClr val="window" lastClr="FFFFFF"/>
      </a:lt1>
      <a:dk2>
        <a:srgbClr val="54D194"/>
      </a:dk2>
      <a:lt2>
        <a:srgbClr val="EBEBEB"/>
      </a:lt2>
      <a:accent1>
        <a:srgbClr val="C6E177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A2E6C5"/>
      </a:accent6>
      <a:hlink>
        <a:srgbClr val="ACE1F3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4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1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이온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8.xml><?xml version="1.0" encoding="utf-8"?>
<a:theme xmlns:a="http://schemas.openxmlformats.org/drawingml/2006/main" name="2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1_이온">
  <a:themeElements>
    <a:clrScheme name="파랑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8459</TotalTime>
  <Words>600</Words>
  <Application>Microsoft Office PowerPoint</Application>
  <PresentationFormat>와이드스크린</PresentationFormat>
  <Paragraphs>185</Paragraphs>
  <Slides>48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14</vt:i4>
      </vt:variant>
      <vt:variant>
        <vt:lpstr>슬라이드 제목</vt:lpstr>
      </vt:variant>
      <vt:variant>
        <vt:i4>48</vt:i4>
      </vt:variant>
    </vt:vector>
  </HeadingPairs>
  <TitlesOfParts>
    <vt:vector size="75" baseType="lpstr">
      <vt:lpstr>210 러블리베이비 R</vt:lpstr>
      <vt:lpstr>210 하얀분필 B</vt:lpstr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1_HDOfficeLightV0</vt:lpstr>
      <vt:lpstr>이온</vt:lpstr>
      <vt:lpstr>슬라이스</vt:lpstr>
      <vt:lpstr>2_이온</vt:lpstr>
      <vt:lpstr>1_이온</vt:lpstr>
      <vt:lpstr>1_슬라이스</vt:lpstr>
      <vt:lpstr>4_이온</vt:lpstr>
      <vt:lpstr>2_슬라이스</vt:lpstr>
      <vt:lpstr>3_이온</vt:lpstr>
      <vt:lpstr>3_슬라이스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마음을 청소해요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1465</cp:revision>
  <dcterms:created xsi:type="dcterms:W3CDTF">2021-01-04T13:13:52Z</dcterms:created>
  <dcterms:modified xsi:type="dcterms:W3CDTF">2024-03-09T07:51:33Z</dcterms:modified>
</cp:coreProperties>
</file>