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7396" r:id="rId5"/>
    <p:sldMasterId id="2147487414" r:id="rId6"/>
    <p:sldMasterId id="2147487432" r:id="rId7"/>
    <p:sldMasterId id="2147487445" r:id="rId8"/>
  </p:sldMasterIdLst>
  <p:notesMasterIdLst>
    <p:notesMasterId r:id="rId47"/>
  </p:notesMasterIdLst>
  <p:sldIdLst>
    <p:sldId id="279" r:id="rId9"/>
    <p:sldId id="681" r:id="rId10"/>
    <p:sldId id="697" r:id="rId11"/>
    <p:sldId id="686" r:id="rId12"/>
    <p:sldId id="692" r:id="rId13"/>
    <p:sldId id="691" r:id="rId14"/>
    <p:sldId id="693" r:id="rId15"/>
    <p:sldId id="694" r:id="rId16"/>
    <p:sldId id="695" r:id="rId17"/>
    <p:sldId id="696" r:id="rId18"/>
    <p:sldId id="702" r:id="rId19"/>
    <p:sldId id="705" r:id="rId20"/>
    <p:sldId id="703" r:id="rId21"/>
    <p:sldId id="704" r:id="rId22"/>
    <p:sldId id="707" r:id="rId23"/>
    <p:sldId id="698" r:id="rId24"/>
    <p:sldId id="699" r:id="rId25"/>
    <p:sldId id="393" r:id="rId26"/>
    <p:sldId id="679" r:id="rId27"/>
    <p:sldId id="680" r:id="rId28"/>
    <p:sldId id="413" r:id="rId29"/>
    <p:sldId id="414" r:id="rId30"/>
    <p:sldId id="415" r:id="rId31"/>
    <p:sldId id="416" r:id="rId32"/>
    <p:sldId id="700" r:id="rId33"/>
    <p:sldId id="701" r:id="rId34"/>
    <p:sldId id="359" r:id="rId35"/>
    <p:sldId id="533" r:id="rId36"/>
    <p:sldId id="394" r:id="rId37"/>
    <p:sldId id="332" r:id="rId38"/>
    <p:sldId id="333" r:id="rId39"/>
    <p:sldId id="334" r:id="rId40"/>
    <p:sldId id="335" r:id="rId41"/>
    <p:sldId id="338" r:id="rId42"/>
    <p:sldId id="329" r:id="rId43"/>
    <p:sldId id="330" r:id="rId44"/>
    <p:sldId id="331" r:id="rId45"/>
    <p:sldId id="336" r:id="rId4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FF51CC"/>
    <a:srgbClr val="0066FF"/>
    <a:srgbClr val="ED4D05"/>
    <a:srgbClr val="CCFF66"/>
    <a:srgbClr val="FFFF85"/>
    <a:srgbClr val="FFFFFF"/>
    <a:srgbClr val="1BB522"/>
    <a:srgbClr val="C5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42" autoAdjust="0"/>
    <p:restoredTop sz="94700" autoAdjust="0"/>
  </p:normalViewPr>
  <p:slideViewPr>
    <p:cSldViewPr snapToGrid="0">
      <p:cViewPr>
        <p:scale>
          <a:sx n="86" d="100"/>
          <a:sy n="86" d="100"/>
        </p:scale>
        <p:origin x="1020" y="6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5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42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83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15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50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6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68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7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47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8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03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9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48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10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68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11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41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12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35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6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25938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066758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111565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5078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153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25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37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06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212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389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232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86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260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3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21908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687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75643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46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63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797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79911" y="1169931"/>
            <a:ext cx="6419780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533401"/>
            <a:ext cx="8206284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843868"/>
            <a:ext cx="6605667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781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533400"/>
            <a:ext cx="8739823" cy="3767670"/>
          </a:xfrm>
        </p:spPr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68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981200"/>
            <a:ext cx="8536624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487334"/>
            <a:ext cx="8536623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770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201" y="533401"/>
            <a:ext cx="5266623" cy="3767667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533400"/>
            <a:ext cx="5264317" cy="37592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594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2" y="533400"/>
            <a:ext cx="4955821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199" y="1143001"/>
            <a:ext cx="5260623" cy="3158067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3355" y="566738"/>
            <a:ext cx="50187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1143000"/>
            <a:ext cx="5275607" cy="3149600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7425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036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261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89" y="533400"/>
            <a:ext cx="42672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533400"/>
            <a:ext cx="5918340" cy="54864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889" y="2209803"/>
            <a:ext cx="4267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2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4400" y="1447800"/>
            <a:ext cx="4751011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16000" y="914400"/>
            <a:ext cx="4374632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704" y="2743200"/>
            <a:ext cx="4752297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1200" y="6172201"/>
            <a:ext cx="7748965" cy="365125"/>
          </a:xfrm>
        </p:spPr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209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200" y="533400"/>
            <a:ext cx="107696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6003" y="3843867"/>
            <a:ext cx="9708443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044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7696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114800"/>
            <a:ext cx="8511403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915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1" y="533400"/>
            <a:ext cx="9146383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401" y="3429000"/>
            <a:ext cx="8536623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301070"/>
            <a:ext cx="8509815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29382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429000"/>
            <a:ext cx="8509815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5132981"/>
            <a:ext cx="8511403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61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2" y="533400"/>
            <a:ext cx="9146381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886200"/>
            <a:ext cx="8509815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953000"/>
            <a:ext cx="850981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55782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034211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928534"/>
            <a:ext cx="850981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766736"/>
            <a:ext cx="850981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82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1"/>
            <a:ext cx="8739823" cy="376767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2058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5208" y="533400"/>
            <a:ext cx="2725592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0"/>
            <a:ext cx="7800016" cy="54864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1306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0536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1109102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932322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376804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23981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155224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3389738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308926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531492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69575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84120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113247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317995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013099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273995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2973626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63526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5549545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9358683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0285623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94538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/>
              <a:t>2022-08-27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5228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397" r:id="rId1"/>
    <p:sldLayoutId id="2147487398" r:id="rId2"/>
    <p:sldLayoutId id="2147487399" r:id="rId3"/>
    <p:sldLayoutId id="2147487400" r:id="rId4"/>
    <p:sldLayoutId id="2147487401" r:id="rId5"/>
    <p:sldLayoutId id="2147487402" r:id="rId6"/>
    <p:sldLayoutId id="2147487403" r:id="rId7"/>
    <p:sldLayoutId id="2147487404" r:id="rId8"/>
    <p:sldLayoutId id="2147487405" r:id="rId9"/>
    <p:sldLayoutId id="2147487406" r:id="rId10"/>
    <p:sldLayoutId id="2147487407" r:id="rId11"/>
    <p:sldLayoutId id="2147487408" r:id="rId12"/>
    <p:sldLayoutId id="2147487409" r:id="rId13"/>
    <p:sldLayoutId id="2147487410" r:id="rId14"/>
    <p:sldLayoutId id="2147487411" r:id="rId15"/>
    <p:sldLayoutId id="2147487412" r:id="rId16"/>
    <p:sldLayoutId id="2147487413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894234" y="3894668"/>
            <a:ext cx="3293941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533401"/>
            <a:ext cx="8739823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994" y="6172204"/>
            <a:ext cx="16006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2022-08-27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0" y="6172201"/>
            <a:ext cx="77489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5902" y="5578479"/>
            <a:ext cx="1142543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862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415" r:id="rId1"/>
    <p:sldLayoutId id="2147487416" r:id="rId2"/>
    <p:sldLayoutId id="2147487417" r:id="rId3"/>
    <p:sldLayoutId id="2147487418" r:id="rId4"/>
    <p:sldLayoutId id="2147487419" r:id="rId5"/>
    <p:sldLayoutId id="2147487420" r:id="rId6"/>
    <p:sldLayoutId id="2147487421" r:id="rId7"/>
    <p:sldLayoutId id="2147487422" r:id="rId8"/>
    <p:sldLayoutId id="2147487423" r:id="rId9"/>
    <p:sldLayoutId id="2147487424" r:id="rId10"/>
    <p:sldLayoutId id="2147487425" r:id="rId11"/>
    <p:sldLayoutId id="2147487426" r:id="rId12"/>
    <p:sldLayoutId id="2147487427" r:id="rId13"/>
    <p:sldLayoutId id="2147487428" r:id="rId14"/>
    <p:sldLayoutId id="2147487429" r:id="rId15"/>
    <p:sldLayoutId id="2147487430" r:id="rId16"/>
    <p:sldLayoutId id="2147487431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8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33" r:id="rId1"/>
    <p:sldLayoutId id="2147487434" r:id="rId2"/>
    <p:sldLayoutId id="2147487435" r:id="rId3"/>
    <p:sldLayoutId id="2147487436" r:id="rId4"/>
    <p:sldLayoutId id="2147487437" r:id="rId5"/>
    <p:sldLayoutId id="2147487438" r:id="rId6"/>
    <p:sldLayoutId id="2147487439" r:id="rId7"/>
    <p:sldLayoutId id="2147487440" r:id="rId8"/>
    <p:sldLayoutId id="2147487441" r:id="rId9"/>
    <p:sldLayoutId id="2147487442" r:id="rId10"/>
    <p:sldLayoutId id="2147487443" r:id="rId11"/>
    <p:sldLayoutId id="214748744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26113" y="6540500"/>
            <a:ext cx="33342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5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46" r:id="rId1"/>
    <p:sldLayoutId id="2147487447" r:id="rId2"/>
    <p:sldLayoutId id="2147487448" r:id="rId3"/>
    <p:sldLayoutId id="2147487449" r:id="rId4"/>
    <p:sldLayoutId id="2147487450" r:id="rId5"/>
    <p:sldLayoutId id="2147487451" r:id="rId6"/>
    <p:sldLayoutId id="2147487452" r:id="rId7"/>
    <p:sldLayoutId id="2147487453" r:id="rId8"/>
    <p:sldLayoutId id="2147487454" r:id="rId9"/>
    <p:sldLayoutId id="2147487455" r:id="rId10"/>
    <p:sldLayoutId id="2147487456" r:id="rId11"/>
    <p:sldLayoutId id="214748745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7000"/>
                <a:hueMod val="92000"/>
                <a:satMod val="169000"/>
                <a:lumMod val="164000"/>
              </a:schemeClr>
            </a:gs>
            <a:gs pos="38000">
              <a:schemeClr val="bg2">
                <a:tint val="97000"/>
                <a:hueMod val="92000"/>
                <a:satMod val="169000"/>
                <a:lumMod val="164000"/>
              </a:schemeClr>
            </a:gs>
            <a:gs pos="86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44062"/>
            <a:ext cx="12192000" cy="4887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540640" y="5491061"/>
            <a:ext cx="8883156" cy="105041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3600" dirty="0" smtClean="0">
                <a:ln w="6600">
                  <a:noFill/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- </a:t>
            </a:r>
            <a:r>
              <a:rPr lang="ko-KR" altLang="en-US" sz="3600" dirty="0" smtClean="0">
                <a:ln w="6600">
                  <a:noFill/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 </a:t>
            </a:r>
            <a:r>
              <a:rPr lang="en-US" altLang="ko-KR" sz="3600" dirty="0" smtClean="0">
                <a:ln w="6600">
                  <a:noFill/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-</a:t>
            </a:r>
            <a:endParaRPr lang="en-US" altLang="ko-KR" sz="3600" dirty="0">
              <a:ln w="6600">
                <a:noFill/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7709" y="1521224"/>
            <a:ext cx="8543364" cy="3098721"/>
          </a:xfrm>
          <a:prstGeom prst="flowChartAlternateProcess">
            <a:avLst/>
          </a:prstGeom>
          <a:noFill/>
          <a:ln w="28575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8800" b="1" dirty="0" err="1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61000">
                      <a:srgbClr val="FFFF00"/>
                    </a:gs>
                    <a:gs pos="93000">
                      <a:schemeClr val="accent4">
                        <a:lumMod val="40000"/>
                        <a:lumOff val="60000"/>
                      </a:schemeClr>
                    </a:gs>
                    <a:gs pos="35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유치부</a:t>
            </a:r>
            <a:endParaRPr lang="en-US" altLang="ko-KR" sz="8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61000">
                    <a:srgbClr val="FFFF00"/>
                  </a:gs>
                  <a:gs pos="93000">
                    <a:schemeClr val="accent4">
                      <a:lumMod val="40000"/>
                      <a:lumOff val="60000"/>
                    </a:schemeClr>
                  </a:gs>
                  <a:gs pos="35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8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61000">
                      <a:srgbClr val="FFFF00"/>
                    </a:gs>
                    <a:gs pos="93000">
                      <a:schemeClr val="accent4">
                        <a:lumMod val="40000"/>
                        <a:lumOff val="60000"/>
                      </a:schemeClr>
                    </a:gs>
                    <a:gs pos="35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주일예배</a:t>
            </a:r>
            <a:endParaRPr lang="en-US" altLang="ko-KR" sz="8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61000">
                    <a:srgbClr val="FFFF00"/>
                  </a:gs>
                  <a:gs pos="93000">
                    <a:schemeClr val="accent4">
                      <a:lumMod val="40000"/>
                      <a:lumOff val="60000"/>
                    </a:schemeClr>
                  </a:gs>
                  <a:gs pos="35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9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실수</a:t>
            </a:r>
            <a:r>
              <a:rPr lang="en-US" altLang="ko-KR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훼방 </a:t>
            </a:r>
            <a:r>
              <a:rPr lang="ko-KR" altLang="en-US" sz="6600" dirty="0" err="1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주님계셔</a:t>
            </a:r>
            <a:r>
              <a:rPr lang="ko-KR" altLang="en-US" sz="66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문제없지요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 오늘도 감사하며 </a:t>
            </a:r>
            <a:endParaRPr lang="en-US" altLang="ko-KR" sz="66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 smtClean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충성</a:t>
            </a:r>
            <a:r>
              <a:rPr lang="en-US" altLang="ko-KR" sz="66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145" y="-1615193"/>
            <a:ext cx="5448855" cy="39552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l="6260" t="9065" r="4930" b="9759"/>
          <a:stretch/>
        </p:blipFill>
        <p:spPr>
          <a:xfrm>
            <a:off x="8508814" y="362407"/>
            <a:ext cx="1370726" cy="1334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21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예수님을 믿는 자를</a:t>
            </a:r>
            <a:r>
              <a:rPr lang="en-US" altLang="ko-KR" sz="6000" dirty="0">
                <a:solidFill>
                  <a:schemeClr val="bg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핍박하던 바울이</a:t>
            </a:r>
            <a:endParaRPr lang="en-US" altLang="ko-KR" sz="6000" dirty="0" smtClean="0">
              <a:solidFill>
                <a:schemeClr val="bg1">
                  <a:lumMod val="75000"/>
                  <a:lumOff val="2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예수님을 </a:t>
            </a:r>
            <a:r>
              <a:rPr lang="ko-KR" altLang="en-US" sz="60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믿는자로</a:t>
            </a:r>
            <a:r>
              <a:rPr lang="ko-KR" altLang="en-US" sz="6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변화되었죠</a:t>
            </a:r>
            <a:r>
              <a:rPr lang="en-US" altLang="ko-KR" sz="6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endParaRPr lang="en-US" altLang="ko-KR" sz="6000" dirty="0" smtClean="0">
              <a:solidFill>
                <a:schemeClr val="bg1">
                  <a:lumMod val="75000"/>
                  <a:lumOff val="2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479" y="3160468"/>
            <a:ext cx="5448855" cy="3955200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바울이야기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144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예수님을 믿는 자를</a:t>
            </a:r>
            <a:r>
              <a:rPr lang="en-US" altLang="ko-KR" sz="6000" dirty="0">
                <a:solidFill>
                  <a:schemeClr val="bg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핍박하던 바울이</a:t>
            </a:r>
            <a:endParaRPr lang="en-US" altLang="ko-KR" sz="6000" dirty="0" smtClean="0">
              <a:solidFill>
                <a:schemeClr val="bg1">
                  <a:lumMod val="75000"/>
                  <a:lumOff val="2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예수님을 </a:t>
            </a:r>
            <a:r>
              <a:rPr lang="ko-KR" altLang="en-US" sz="60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믿는자로</a:t>
            </a:r>
            <a:r>
              <a:rPr lang="ko-KR" altLang="en-US" sz="6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변화되었죠</a:t>
            </a:r>
            <a:r>
              <a:rPr lang="en-US" altLang="ko-KR" sz="6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endParaRPr lang="en-US" altLang="ko-KR" sz="6000" dirty="0" smtClean="0">
              <a:solidFill>
                <a:schemeClr val="bg1">
                  <a:lumMod val="75000"/>
                  <a:lumOff val="2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520" y="2716019"/>
            <a:ext cx="5448855" cy="39552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903" y="4204008"/>
            <a:ext cx="3469540" cy="265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6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205388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주님 말씀 전하다가 </a:t>
            </a:r>
            <a:r>
              <a:rPr lang="ko-KR" altLang="en-US" sz="6000" dirty="0" err="1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잠옥에</a:t>
            </a:r>
            <a:r>
              <a:rPr lang="ko-KR" altLang="en-US" sz="60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갇혔지만</a:t>
            </a:r>
            <a:endParaRPr lang="en-US" altLang="ko-KR" sz="6000" dirty="0" smtClean="0">
              <a:solidFill>
                <a:schemeClr val="accent6">
                  <a:lumMod val="7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chemeClr val="accent6">
                    <a:lumMod val="7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두려워하지 말라고 내게 말씀하셨죠</a:t>
            </a:r>
            <a:endParaRPr lang="en-US" altLang="ko-KR" sz="6000" dirty="0" smtClean="0">
              <a:solidFill>
                <a:schemeClr val="accent6">
                  <a:lumMod val="7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73" y="3213176"/>
            <a:ext cx="5448855" cy="39552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68" y="0"/>
            <a:ext cx="3695117" cy="25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3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땅 끝까지 복음을 전할래요</a:t>
            </a:r>
            <a:r>
              <a:rPr lang="en-US" altLang="ko-KR" sz="6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담대하게 복음을 증거해요</a:t>
            </a:r>
            <a:r>
              <a:rPr lang="en-US" altLang="ko-KR" sz="6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endParaRPr lang="en-US" altLang="ko-KR" sz="6600" dirty="0">
              <a:solidFill>
                <a:schemeClr val="accent5">
                  <a:lumMod val="60000"/>
                  <a:lumOff val="4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endParaRPr lang="en-US" altLang="ko-KR" sz="6000" dirty="0" smtClean="0">
              <a:solidFill>
                <a:schemeClr val="accent5">
                  <a:lumMod val="60000"/>
                  <a:lumOff val="4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978" y="2598063"/>
            <a:ext cx="3951389" cy="286822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183" y="4222927"/>
            <a:ext cx="4900966" cy="287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8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0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srgbClr val="236073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발자취를 </a:t>
            </a:r>
            <a:r>
              <a:rPr lang="ko-KR" altLang="en-US" sz="6600" dirty="0" smtClean="0">
                <a:solidFill>
                  <a:srgbClr val="236073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따라서 갈래요</a:t>
            </a:r>
            <a:r>
              <a:rPr lang="en-US" altLang="ko-KR" sz="6600" dirty="0" smtClean="0">
                <a:solidFill>
                  <a:srgbClr val="236073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srgbClr val="236073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우리 기쁜 소식을 전해요</a:t>
            </a:r>
            <a:r>
              <a:rPr lang="en-US" altLang="ko-KR" sz="6600" dirty="0" smtClean="0">
                <a:solidFill>
                  <a:srgbClr val="236073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endParaRPr lang="en-US" altLang="ko-KR" sz="6600" dirty="0" smtClean="0">
              <a:solidFill>
                <a:srgbClr val="236073">
                  <a:lumMod val="75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endParaRPr lang="en-US" altLang="ko-KR" sz="6600" dirty="0" smtClean="0">
              <a:solidFill>
                <a:srgbClr val="236073">
                  <a:lumMod val="75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068" y="2688575"/>
            <a:ext cx="3784664" cy="274720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068" y="3663236"/>
            <a:ext cx="5666215" cy="322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8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5_레이어 9.jpg" descr="2022 가사_0035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48172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4_레이어 10.jpg" descr="2022 가사_0034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356619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96818"/>
            <a:ext cx="12192000" cy="525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55293" y="2016702"/>
            <a:ext cx="8543364" cy="2451735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3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예배</a:t>
            </a:r>
            <a:endParaRPr lang="en-US" altLang="ko-KR" sz="13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358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660800" y="2318007"/>
            <a:ext cx="8543364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찬양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13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018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11283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199428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말씀속으로</a:t>
            </a:r>
            <a:r>
              <a:rPr lang="ko-KR" altLang="en-US" sz="8800" dirty="0" smtClean="0">
                <a:solidFill>
                  <a:srgbClr val="FFFF8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6000" dirty="0">
              <a:solidFill>
                <a:srgbClr val="FFFF8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10004341" y="102582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2272153" y="92610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71718" y="1649376"/>
            <a:ext cx="12120282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좋아 좋아 좋아 좋아 </a:t>
            </a: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</a:t>
            </a:r>
            <a:endParaRPr lang="en-US" altLang="ko-KR" sz="5400" dirty="0" smtClean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신나 신나 신나 신나 말씀 듣는 것</a:t>
            </a:r>
            <a:endParaRPr lang="en-US" altLang="ko-KR" sz="5400" dirty="0" smtClean="0">
              <a:solidFill>
                <a:schemeClr val="bg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 들려주세요</a:t>
            </a:r>
            <a:endParaRPr lang="en-US" altLang="ko-KR" sz="5400" dirty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~! </a:t>
            </a: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~~!</a:t>
            </a:r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2805952" y="1683840"/>
            <a:ext cx="6257364" cy="3490317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9900" b="1" dirty="0">
                <a:ln w="15875" cap="rnd" cmpd="dbl">
                  <a:solidFill>
                    <a:schemeClr val="tx1"/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말씀</a:t>
            </a:r>
            <a:endParaRPr lang="en-US" altLang="ko-KR" sz="19900" b="1" dirty="0">
              <a:ln w="15875" cap="rnd" cmpd="dbl">
                <a:solidFill>
                  <a:schemeClr val="tx1"/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65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96716" y="182042"/>
            <a:ext cx="5106716" cy="7147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하나님 지켜주세요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96815"/>
            <a:ext cx="12192000" cy="55247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ko-KR" altLang="en-US" sz="4400" dirty="0">
                <a:ln>
                  <a:solidFill>
                    <a:srgbClr val="38540A">
                      <a:lumMod val="20000"/>
                      <a:lumOff val="80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4800" dirty="0">
                <a:ln>
                  <a:solidFill>
                    <a:srgbClr val="38540A">
                      <a:lumMod val="20000"/>
                      <a:lumOff val="80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지켜주세요 </a:t>
            </a:r>
            <a:r>
              <a:rPr lang="ko-KR" altLang="en-US" sz="4800" dirty="0" err="1">
                <a:ln>
                  <a:solidFill>
                    <a:srgbClr val="38540A">
                      <a:lumMod val="20000"/>
                      <a:lumOff val="80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내생각</a:t>
            </a:r>
            <a:r>
              <a:rPr lang="en-US" altLang="ko-KR" sz="4800" dirty="0">
                <a:ln>
                  <a:solidFill>
                    <a:srgbClr val="38540A">
                      <a:lumMod val="20000"/>
                      <a:lumOff val="80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</a:t>
            </a:r>
            <a:r>
              <a:rPr lang="ko-KR" altLang="en-US" sz="4800" dirty="0">
                <a:ln>
                  <a:solidFill>
                    <a:srgbClr val="38540A">
                      <a:lumMod val="20000"/>
                      <a:lumOff val="80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4800" dirty="0" err="1">
                <a:ln>
                  <a:solidFill>
                    <a:srgbClr val="38540A">
                      <a:lumMod val="20000"/>
                      <a:lumOff val="80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내마음</a:t>
            </a:r>
            <a:endParaRPr lang="en-US" altLang="ko-KR" sz="4800" dirty="0">
              <a:ln>
                <a:solidFill>
                  <a:srgbClr val="38540A">
                    <a:lumMod val="20000"/>
                    <a:lumOff val="80000"/>
                  </a:srgb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>
              <a:lnSpc>
                <a:spcPct val="150000"/>
              </a:lnSpc>
            </a:pPr>
            <a:r>
              <a:rPr lang="ko-KR" altLang="en-US" sz="4800" dirty="0">
                <a:ln>
                  <a:solidFill>
                    <a:srgbClr val="38540A">
                      <a:lumMod val="20000"/>
                      <a:lumOff val="80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하나님 지켜주세요 빼앗기지 않도록</a:t>
            </a:r>
            <a:endParaRPr lang="en-US" altLang="ko-KR" sz="4800" dirty="0">
              <a:ln>
                <a:solidFill>
                  <a:srgbClr val="38540A">
                    <a:lumMod val="20000"/>
                    <a:lumOff val="80000"/>
                  </a:srgb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>
              <a:lnSpc>
                <a:spcPct val="150000"/>
              </a:lnSpc>
            </a:pPr>
            <a:r>
              <a:rPr lang="ko-KR" altLang="en-US" sz="4800" dirty="0">
                <a:ln>
                  <a:solidFill>
                    <a:srgbClr val="38540A">
                      <a:lumMod val="20000"/>
                      <a:lumOff val="80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하나님만 예배하고</a:t>
            </a:r>
            <a:r>
              <a:rPr lang="en-US" altLang="ko-KR" sz="4800" dirty="0">
                <a:ln>
                  <a:solidFill>
                    <a:srgbClr val="38540A">
                      <a:lumMod val="20000"/>
                      <a:lumOff val="80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4800" dirty="0">
                <a:ln>
                  <a:solidFill>
                    <a:srgbClr val="38540A">
                      <a:lumMod val="20000"/>
                      <a:lumOff val="80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바라볼 수 있도록</a:t>
            </a:r>
            <a:endParaRPr lang="en-US" altLang="ko-KR" sz="4800" dirty="0">
              <a:ln>
                <a:solidFill>
                  <a:srgbClr val="38540A">
                    <a:lumMod val="20000"/>
                    <a:lumOff val="80000"/>
                  </a:srgb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>
              <a:lnSpc>
                <a:spcPct val="150000"/>
              </a:lnSpc>
            </a:pPr>
            <a:r>
              <a:rPr lang="ko-KR" altLang="en-US" sz="4800" dirty="0">
                <a:ln>
                  <a:solidFill>
                    <a:srgbClr val="38540A">
                      <a:lumMod val="20000"/>
                      <a:lumOff val="80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온전히 하나님께 향할 수</a:t>
            </a:r>
            <a:r>
              <a:rPr lang="en-US" altLang="ko-KR" sz="4800" dirty="0">
                <a:ln>
                  <a:solidFill>
                    <a:srgbClr val="38540A">
                      <a:lumMod val="20000"/>
                      <a:lumOff val="80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4800" dirty="0">
                <a:ln>
                  <a:solidFill>
                    <a:srgbClr val="38540A">
                      <a:lumMod val="20000"/>
                      <a:lumOff val="80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있도록 </a:t>
            </a:r>
            <a:endParaRPr lang="en-US" altLang="ko-KR" sz="4800" dirty="0">
              <a:ln>
                <a:solidFill>
                  <a:srgbClr val="38540A">
                    <a:lumMod val="20000"/>
                    <a:lumOff val="80000"/>
                  </a:srgb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1">
              <a:lnSpc>
                <a:spcPct val="150000"/>
              </a:lnSpc>
            </a:pPr>
            <a:r>
              <a:rPr lang="ko-KR" altLang="en-US" sz="4800" dirty="0">
                <a:ln>
                  <a:solidFill>
                    <a:srgbClr val="38540A">
                      <a:lumMod val="20000"/>
                      <a:lumOff val="80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도와 주세요</a:t>
            </a:r>
            <a:endParaRPr lang="en-US" altLang="ko-KR" sz="4800" dirty="0">
              <a:ln>
                <a:solidFill>
                  <a:srgbClr val="38540A">
                    <a:lumMod val="20000"/>
                    <a:lumOff val="80000"/>
                  </a:srgbClr>
                </a:solidFill>
              </a:ln>
              <a:solidFill>
                <a:prstClr val="black">
                  <a:lumMod val="50000"/>
                  <a:lumOff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121" y="3821670"/>
            <a:ext cx="3210149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52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시간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 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39" y="3909441"/>
            <a:ext cx="4998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algn="ctr"/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하트 1"/>
          <p:cNvSpPr/>
          <p:nvPr/>
        </p:nvSpPr>
        <p:spPr>
          <a:xfrm>
            <a:off x="5058506" y="2233246"/>
            <a:ext cx="1746740" cy="1563102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1304" y="386862"/>
            <a:ext cx="4511919" cy="1328023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7200" b="1" dirty="0" smtClean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말씀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0" y="1547446"/>
            <a:ext cx="12192000" cy="49676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3600" b="1" dirty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Narkisim" panose="020E0502050101010101" pitchFamily="34" charset="-79"/>
              <a:ea typeface="HY견고딕" panose="02030600000101010101" pitchFamily="18" charset="-127"/>
              <a:cs typeface="Narkisim" panose="020E0502050101010101" pitchFamily="34" charset="-79"/>
            </a:endParaRPr>
          </a:p>
          <a:p>
            <a:pPr algn="ctr"/>
            <a:endParaRPr lang="en-US" altLang="ko-KR" sz="3600" b="1" dirty="0" smtClean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Narkisim" panose="020E0502050101010101" pitchFamily="34" charset="-79"/>
              <a:ea typeface="HY견고딕" panose="02030600000101010101" pitchFamily="18" charset="-127"/>
              <a:cs typeface="Narkisim" panose="020E0502050101010101" pitchFamily="34" charset="-79"/>
            </a:endParaRPr>
          </a:p>
          <a:p>
            <a:pPr algn="ctr"/>
            <a:r>
              <a:rPr lang="ko-KR" altLang="en-US" sz="3600" dirty="0" smtClean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사도행전 </a:t>
            </a:r>
            <a:r>
              <a:rPr lang="en-US" altLang="ko-KR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16</a:t>
            </a:r>
            <a:r>
              <a:rPr lang="ko-KR" altLang="en-US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장</a:t>
            </a:r>
            <a:r>
              <a:rPr lang="en-US" altLang="ko-KR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31</a:t>
            </a:r>
            <a:r>
              <a:rPr lang="ko-KR" altLang="en-US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절 </a:t>
            </a:r>
            <a:endParaRPr lang="en-US" altLang="ko-KR" sz="3600" dirty="0" smtClean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solidFill>
                <a:schemeClr val="bg1"/>
              </a:solidFill>
              <a:effectLst>
                <a:reflection stA="0" endPos="2000" dist="279400" dir="5400000" sy="-100000" algn="bl" rotWithShape="0"/>
              </a:effectLst>
              <a:latin typeface="Narkisim" panose="020E0502050101010101" pitchFamily="34" charset="-79"/>
              <a:ea typeface="HY견고딕" panose="02030600000101010101" pitchFamily="18" charset="-127"/>
              <a:cs typeface="Narkisim" panose="020E0502050101010101" pitchFamily="34" charset="-79"/>
            </a:endParaRPr>
          </a:p>
          <a:p>
            <a:pPr algn="ctr"/>
            <a:r>
              <a:rPr lang="ko-KR" altLang="en-US" sz="4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주 </a:t>
            </a:r>
            <a:r>
              <a:rPr lang="ko-KR" altLang="en-US" sz="4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예수를 믿으라 </a:t>
            </a:r>
            <a:endParaRPr lang="en-US" altLang="ko-KR" sz="44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KR"/>
            </a:endParaRPr>
          </a:p>
          <a:p>
            <a:pPr algn="ctr"/>
            <a:r>
              <a:rPr lang="ko-KR" altLang="en-US" sz="4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그리하면 </a:t>
            </a:r>
            <a:r>
              <a:rPr lang="ko-KR" altLang="en-US" sz="4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너와 네 집이 구원을 </a:t>
            </a:r>
            <a:r>
              <a:rPr lang="ko-KR" altLang="en-US" sz="4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받으리라</a:t>
            </a:r>
            <a:endParaRPr lang="en-US" altLang="ko-KR" sz="4400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KR"/>
            </a:endParaRPr>
          </a:p>
          <a:p>
            <a:pPr algn="ctr"/>
            <a:endParaRPr lang="en-US" altLang="ko-KR" sz="4400" b="1" dirty="0">
              <a:solidFill>
                <a:schemeClr val="bg1"/>
              </a:solidFill>
              <a:latin typeface="Noto Sans KR"/>
            </a:endParaRPr>
          </a:p>
          <a:p>
            <a:pPr algn="ctr"/>
            <a:r>
              <a:rPr lang="ko-KR" altLang="en-US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사도행전 </a:t>
            </a:r>
            <a:r>
              <a:rPr lang="en-US" altLang="ko-KR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16</a:t>
            </a:r>
            <a:r>
              <a:rPr lang="ko-KR" altLang="en-US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장</a:t>
            </a:r>
            <a:r>
              <a:rPr lang="en-US" altLang="ko-KR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31</a:t>
            </a:r>
            <a:r>
              <a:rPr lang="ko-KR" altLang="en-US" sz="3600" dirty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절 </a:t>
            </a:r>
            <a:r>
              <a:rPr lang="en-US" altLang="ko-KR" sz="3600" dirty="0" smtClean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solidFill>
                  <a:schemeClr val="bg1"/>
                </a:solidFill>
                <a:effectLst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(x3)</a:t>
            </a:r>
          </a:p>
          <a:p>
            <a:pPr algn="ctr"/>
            <a:r>
              <a:rPr lang="ko-KR" altLang="en-US" sz="4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주 예수를 믿으라 </a:t>
            </a:r>
            <a:endParaRPr lang="en-US" altLang="ko-KR" sz="4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KR"/>
            </a:endParaRPr>
          </a:p>
          <a:p>
            <a:pPr algn="ctr"/>
            <a:r>
              <a:rPr lang="ko-KR" altLang="en-US" sz="4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그리하면 너와 네 집이 구원을 </a:t>
            </a:r>
            <a:r>
              <a:rPr lang="ko-KR" altLang="en-US" sz="4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받으리라 </a:t>
            </a:r>
            <a:r>
              <a:rPr lang="en-US" altLang="ko-KR" sz="4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KR"/>
              </a:rPr>
              <a:t>(x3)</a:t>
            </a:r>
            <a:endParaRPr lang="en-US" altLang="ko-KR" sz="4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KR"/>
            </a:endParaRPr>
          </a:p>
          <a:p>
            <a:pPr algn="ctr"/>
            <a:endParaRPr lang="en-US" altLang="ko-KR" sz="4400" b="1" dirty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Narkisim" panose="020E0502050101010101" pitchFamily="34" charset="-79"/>
              <a:ea typeface="HY견고딕" panose="02030600000101010101" pitchFamily="18" charset="-127"/>
              <a:cs typeface="Narkisim" panose="020E0502050101010101" pitchFamily="34" charset="-79"/>
            </a:endParaRPr>
          </a:p>
          <a:p>
            <a:pPr algn="ctr"/>
            <a:endParaRPr lang="ko-KR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2" y="-55090"/>
            <a:ext cx="1219200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7200" dirty="0" smtClean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  <a:effectLst>
                  <a:glow rad="101600">
                    <a:srgbClr val="70AD47">
                      <a:lumMod val="20000"/>
                      <a:lumOff val="80000"/>
                      <a:alpha val="60000"/>
                    </a:srgbClr>
                  </a:glo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  </a:t>
            </a:r>
            <a:endParaRPr lang="ko-KR" altLang="en-US" sz="7200" dirty="0">
              <a:ln>
                <a:solidFill>
                  <a:srgbClr val="5B9BD5">
                    <a:lumMod val="20000"/>
                    <a:lumOff val="80000"/>
                  </a:srgbClr>
                </a:solidFill>
              </a:ln>
              <a:solidFill>
                <a:prstClr val="black"/>
              </a:solidFill>
              <a:effectLst>
                <a:glow rad="101600">
                  <a:srgbClr val="70AD47">
                    <a:lumMod val="20000"/>
                    <a:lumOff val="80000"/>
                    <a:alpha val="60000"/>
                  </a:srgbClr>
                </a:glo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-2" y="1092334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윙윙윙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벌 들은 신나게 꿀 먹고</a:t>
            </a:r>
            <a:b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6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맴맴맴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매미들은 </a:t>
            </a:r>
            <a:r>
              <a:rPr lang="ko-KR" altLang="en-US" sz="6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힘차게 노래하네</a:t>
            </a:r>
            <a:endParaRPr lang="ko-KR" altLang="en-US" sz="6600" dirty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순종하며 살아요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73" y="1191070"/>
            <a:ext cx="2995304" cy="141914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642" y="1570421"/>
            <a:ext cx="1573954" cy="74572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422" y="1092334"/>
            <a:ext cx="1901512" cy="90091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898" y="4478286"/>
            <a:ext cx="6481747" cy="26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5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2" y="-55090"/>
            <a:ext cx="1219200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7200" dirty="0" smtClean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  <a:effectLst>
                  <a:glow rad="101600">
                    <a:srgbClr val="70AD47">
                      <a:lumMod val="20000"/>
                      <a:lumOff val="80000"/>
                      <a:alpha val="60000"/>
                    </a:srgbClr>
                  </a:glo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  </a:t>
            </a:r>
            <a:endParaRPr lang="ko-KR" altLang="en-US" sz="7200" dirty="0">
              <a:ln>
                <a:solidFill>
                  <a:srgbClr val="5B9BD5">
                    <a:lumMod val="20000"/>
                    <a:lumOff val="80000"/>
                  </a:srgbClr>
                </a:solidFill>
              </a:ln>
              <a:solidFill>
                <a:prstClr val="black"/>
              </a:solidFill>
              <a:effectLst>
                <a:glow rad="101600">
                  <a:srgbClr val="70AD47">
                    <a:lumMod val="20000"/>
                    <a:lumOff val="80000"/>
                    <a:alpha val="60000"/>
                  </a:srgbClr>
                </a:glo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-44826" y="1004562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0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우리 교회 어린이 </a:t>
            </a:r>
            <a:r>
              <a:rPr lang="ko-KR" altLang="en-US" sz="6000" dirty="0">
                <a:solidFill>
                  <a:srgbClr val="ED4D05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주님 말씀 배우고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000" dirty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아멘 아멘 순종하며 순종하며 살아요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9" y="4597039"/>
            <a:ext cx="2039816" cy="22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들었어요 </a:t>
            </a:r>
            <a:r>
              <a:rPr lang="ko-KR" altLang="en-US" sz="66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주님 내 </a:t>
            </a:r>
            <a:r>
              <a:rPr lang="ko-KR" altLang="en-US" sz="6600" dirty="0" err="1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이름부르신</a:t>
            </a:r>
            <a:r>
              <a:rPr lang="ko-KR" altLang="en-US" sz="66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것 </a:t>
            </a: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큰 하나님의 일에 </a:t>
            </a: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 함께하자고 </a:t>
            </a:r>
            <a:r>
              <a:rPr lang="ko-KR" altLang="en-US" sz="66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와우</a:t>
            </a:r>
            <a:endParaRPr lang="ko-KR" altLang="en-US" sz="6600" dirty="0"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꼬마 </a:t>
            </a:r>
            <a:r>
              <a:rPr lang="ko-KR" altLang="en-US" sz="54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동역자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40127" r="26030" b="16191"/>
          <a:stretch/>
        </p:blipFill>
        <p:spPr>
          <a:xfrm>
            <a:off x="7433509" y="4589627"/>
            <a:ext cx="2578295" cy="226837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40127" r="26030" b="16191"/>
          <a:stretch/>
        </p:blipFill>
        <p:spPr>
          <a:xfrm>
            <a:off x="6631468" y="5360480"/>
            <a:ext cx="1461664" cy="128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3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가슴이 뛰어요 내가 </a:t>
            </a:r>
            <a:r>
              <a:rPr lang="ko-KR" altLang="en-US" sz="66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주의 </a:t>
            </a:r>
            <a:r>
              <a:rPr lang="ko-KR" altLang="en-US" sz="6600" dirty="0" err="1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동역자니</a:t>
            </a:r>
            <a:endParaRPr lang="ko-KR" altLang="en-US" sz="6600" dirty="0">
              <a:solidFill>
                <a:srgbClr val="FF51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이제 예수님을 위해 나 </a:t>
            </a:r>
            <a:r>
              <a:rPr lang="ko-KR" altLang="en-US" sz="66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살고싶어요</a:t>
            </a:r>
            <a:endParaRPr lang="en-US" altLang="ko-KR" sz="6600" dirty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145" y="-1337456"/>
            <a:ext cx="5448855" cy="39552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l="6260" t="9065" r="4930" b="9759"/>
          <a:stretch/>
        </p:blipFill>
        <p:spPr>
          <a:xfrm>
            <a:off x="8543983" y="511876"/>
            <a:ext cx="1370726" cy="1334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596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242239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예수님처럼 친구 </a:t>
            </a:r>
            <a:r>
              <a:rPr lang="ko-KR" altLang="en-US" sz="66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돕고</a:t>
            </a:r>
            <a:endParaRPr lang="en-US" altLang="ko-KR" sz="6600" dirty="0" smtClean="0">
              <a:solidFill>
                <a:srgbClr val="FF51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용서하며 </a:t>
            </a:r>
            <a:r>
              <a:rPr lang="ko-KR" altLang="en-US" sz="66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사랑할래요 </a:t>
            </a:r>
            <a:endParaRPr lang="ko-KR" altLang="en-US" sz="6600" dirty="0">
              <a:solidFill>
                <a:schemeClr val="bg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멋진 꼬마 </a:t>
            </a:r>
            <a:r>
              <a:rPr lang="ko-KR" altLang="en-US" sz="6600" dirty="0" err="1" smtClean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동역자에</a:t>
            </a:r>
            <a:r>
              <a:rPr lang="ko-KR" altLang="en-US" sz="6600" dirty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600" dirty="0" smtClean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어울리도록</a:t>
            </a:r>
            <a:endParaRPr lang="en-US" altLang="ko-KR" sz="6600" dirty="0">
              <a:solidFill>
                <a:srgbClr val="0066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468" y="-1662771"/>
            <a:ext cx="5448855" cy="39552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l="6260" t="9065" r="4930" b="9759"/>
          <a:stretch/>
        </p:blipFill>
        <p:spPr>
          <a:xfrm>
            <a:off x="8579493" y="511876"/>
            <a:ext cx="1370726" cy="1334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028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6.xml><?xml version="1.0" encoding="utf-8"?>
<a:theme xmlns:a="http://schemas.openxmlformats.org/drawingml/2006/main" name="1_슬라이스">
  <a:themeElements>
    <a:clrScheme name="슬라이스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4994</TotalTime>
  <Words>409</Words>
  <Application>Microsoft Office PowerPoint</Application>
  <PresentationFormat>와이드스크린</PresentationFormat>
  <Paragraphs>130</Paragraphs>
  <Slides>38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38</vt:i4>
      </vt:variant>
    </vt:vector>
  </HeadingPairs>
  <TitlesOfParts>
    <vt:vector size="63" baseType="lpstr">
      <vt:lpstr>Helvetica Neue</vt:lpstr>
      <vt:lpstr>Helvetica Neue Light</vt:lpstr>
      <vt:lpstr>Helvetica Neue Medium</vt:lpstr>
      <vt:lpstr>HY견고딕</vt:lpstr>
      <vt:lpstr>HY중고딕</vt:lpstr>
      <vt:lpstr>HY헤드라인M</vt:lpstr>
      <vt:lpstr>Noto Sans KR</vt:lpstr>
      <vt:lpstr>맑은 고딕</vt:lpstr>
      <vt:lpstr>휴먼모음T</vt:lpstr>
      <vt:lpstr>Arial</vt:lpstr>
      <vt:lpstr>Calibri</vt:lpstr>
      <vt:lpstr>Calibri Light</vt:lpstr>
      <vt:lpstr>Century Gothic</vt:lpstr>
      <vt:lpstr>Narkisim</vt:lpstr>
      <vt:lpstr>Rockwell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슬라이스</vt:lpstr>
      <vt:lpstr>1_슬라이스</vt:lpstr>
      <vt:lpstr>White</vt:lpstr>
      <vt:lpstr>1_White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870</cp:revision>
  <dcterms:created xsi:type="dcterms:W3CDTF">2021-01-04T13:13:52Z</dcterms:created>
  <dcterms:modified xsi:type="dcterms:W3CDTF">2022-08-27T13:47:53Z</dcterms:modified>
</cp:coreProperties>
</file>