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99" r:id="rId1"/>
    <p:sldMasterId id="2147484311" r:id="rId2"/>
    <p:sldMasterId id="2147484834" r:id="rId3"/>
  </p:sldMasterIdLst>
  <p:notesMasterIdLst>
    <p:notesMasterId r:id="rId14"/>
  </p:notesMasterIdLst>
  <p:sldIdLst>
    <p:sldId id="266" r:id="rId4"/>
    <p:sldId id="269" r:id="rId5"/>
    <p:sldId id="267" r:id="rId6"/>
    <p:sldId id="268" r:id="rId7"/>
    <p:sldId id="270" r:id="rId8"/>
    <p:sldId id="271" r:id="rId9"/>
    <p:sldId id="272" r:id="rId10"/>
    <p:sldId id="273" r:id="rId11"/>
    <p:sldId id="274" r:id="rId12"/>
    <p:sldId id="275" r:id="rId1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51CC"/>
    <a:srgbClr val="466C02"/>
    <a:srgbClr val="C54646"/>
    <a:srgbClr val="0066FF"/>
    <a:srgbClr val="404040"/>
    <a:srgbClr val="FF0000"/>
    <a:srgbClr val="4679C5"/>
    <a:srgbClr val="FBFB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74" autoAdjust="0"/>
    <p:restoredTop sz="94700" autoAdjust="0"/>
  </p:normalViewPr>
  <p:slideViewPr>
    <p:cSldViewPr snapToGrid="0">
      <p:cViewPr varScale="1">
        <p:scale>
          <a:sx n="110" d="100"/>
          <a:sy n="110" d="100"/>
        </p:scale>
        <p:origin x="1644" y="10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 dirty="0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135AE0-FB02-4300-A841-9B27FB5C7BFC}" type="datetimeFigureOut">
              <a:rPr lang="ko-KR" altLang="en-US" smtClean="0"/>
              <a:t>2021-04-03</a:t>
            </a:fld>
            <a:endParaRPr lang="ko-KR" altLang="en-US" dirty="0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 dirty="0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B41990-1E19-4EE1-9A29-990A7A8EFC74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0693929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B41990-1E19-4EE1-9A29-990A7A8EFC74}" type="slidenum">
              <a:rPr lang="ko-KR" altLang="en-US" smtClean="0"/>
              <a:t>1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04104724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B41990-1E19-4EE1-9A29-990A7A8EFC74}" type="slidenum">
              <a:rPr lang="ko-KR" altLang="en-US" smtClean="0"/>
              <a:t>10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7103292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B41990-1E19-4EE1-9A29-990A7A8EFC74}" type="slidenum">
              <a:rPr lang="ko-KR" altLang="en-US" smtClean="0"/>
              <a:t>2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9466663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B41990-1E19-4EE1-9A29-990A7A8EFC74}" type="slidenum">
              <a:rPr lang="ko-KR" altLang="en-US" smtClean="0"/>
              <a:t>3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843804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B41990-1E19-4EE1-9A29-990A7A8EFC74}" type="slidenum">
              <a:rPr lang="ko-KR" altLang="en-US" smtClean="0"/>
              <a:t>4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0197941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B41990-1E19-4EE1-9A29-990A7A8EFC74}" type="slidenum">
              <a:rPr lang="ko-KR" altLang="en-US" smtClean="0"/>
              <a:t>5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0721146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B41990-1E19-4EE1-9A29-990A7A8EFC74}" type="slidenum">
              <a:rPr lang="ko-KR" altLang="en-US" smtClean="0"/>
              <a:t>6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8834475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B41990-1E19-4EE1-9A29-990A7A8EFC74}" type="slidenum">
              <a:rPr lang="ko-KR" altLang="en-US" smtClean="0"/>
              <a:t>7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4830565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B41990-1E19-4EE1-9A29-990A7A8EFC74}" type="slidenum">
              <a:rPr lang="ko-KR" altLang="en-US" smtClean="0"/>
              <a:t>8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91248771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B41990-1E19-4EE1-9A29-990A7A8EFC74}" type="slidenum">
              <a:rPr lang="ko-KR" altLang="en-US" smtClean="0"/>
              <a:t>9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6345773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ko-KR" altLang="en-US" smtClean="0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755C0-ECF6-48CC-BAE5-F70C1E0C6540}" type="datetimeFigureOut">
              <a:rPr lang="ko-KR" altLang="en-US" smtClean="0"/>
              <a:t>2021-04-03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38E3-1B51-4FE0-9869-57944E4845FA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0534470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755C0-ECF6-48CC-BAE5-F70C1E0C6540}" type="datetimeFigureOut">
              <a:rPr lang="ko-KR" altLang="en-US" smtClean="0"/>
              <a:t>2021-04-03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38E3-1B51-4FE0-9869-57944E4845FA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864014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2"/>
            <a:ext cx="1971675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0363"/>
            <a:ext cx="5800725" cy="5811837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755C0-ECF6-48CC-BAE5-F70C1E0C6540}" type="datetimeFigureOut">
              <a:rPr lang="ko-KR" altLang="en-US" smtClean="0"/>
              <a:t>2021-04-03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38E3-1B51-4FE0-9869-57944E4845FA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482782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0126C-91D4-46B8-B2B5-5C852DBEA8D6}" type="datetimeFigureOut">
              <a:rPr lang="ko-KR" altLang="en-US" smtClean="0"/>
              <a:t>2021-04-03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4954B-3D78-4C2D-AD78-FB38F82BA9EE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5625042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0126C-91D4-46B8-B2B5-5C852DBEA8D6}" type="datetimeFigureOut">
              <a:rPr lang="ko-KR" altLang="en-US" smtClean="0"/>
              <a:t>2021-04-03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4954B-3D78-4C2D-AD78-FB38F82BA9EE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5437040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0126C-91D4-46B8-B2B5-5C852DBEA8D6}" type="datetimeFigureOut">
              <a:rPr lang="ko-KR" altLang="en-US" smtClean="0"/>
              <a:t>2021-04-03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4954B-3D78-4C2D-AD78-FB38F82BA9EE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6282219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0126C-91D4-46B8-B2B5-5C852DBEA8D6}" type="datetimeFigureOut">
              <a:rPr lang="ko-KR" altLang="en-US" smtClean="0"/>
              <a:t>2021-04-03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4954B-3D78-4C2D-AD78-FB38F82BA9EE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7363261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0126C-91D4-46B8-B2B5-5C852DBEA8D6}" type="datetimeFigureOut">
              <a:rPr lang="ko-KR" altLang="en-US" smtClean="0"/>
              <a:t>2021-04-03</a:t>
            </a:fld>
            <a:endParaRPr lang="ko-KR" altLang="en-US" dirty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4954B-3D78-4C2D-AD78-FB38F82BA9EE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2701944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0126C-91D4-46B8-B2B5-5C852DBEA8D6}" type="datetimeFigureOut">
              <a:rPr lang="ko-KR" altLang="en-US" smtClean="0"/>
              <a:t>2021-04-03</a:t>
            </a:fld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4954B-3D78-4C2D-AD78-FB38F82BA9EE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166595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0126C-91D4-46B8-B2B5-5C852DBEA8D6}" type="datetimeFigureOut">
              <a:rPr lang="ko-KR" altLang="en-US" smtClean="0"/>
              <a:t>2021-04-03</a:t>
            </a:fld>
            <a:endParaRPr lang="ko-KR" altLang="en-US" dirty="0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4954B-3D78-4C2D-AD78-FB38F82BA9EE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31989424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0126C-91D4-46B8-B2B5-5C852DBEA8D6}" type="datetimeFigureOut">
              <a:rPr lang="ko-KR" altLang="en-US" smtClean="0"/>
              <a:t>2021-04-03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4954B-3D78-4C2D-AD78-FB38F82BA9EE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2707206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755C0-ECF6-48CC-BAE5-F70C1E0C6540}" type="datetimeFigureOut">
              <a:rPr lang="ko-KR" altLang="en-US" smtClean="0"/>
              <a:t>2021-04-03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38E3-1B51-4FE0-9869-57944E4845FA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04182726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0126C-91D4-46B8-B2B5-5C852DBEA8D6}" type="datetimeFigureOut">
              <a:rPr lang="ko-KR" altLang="en-US" smtClean="0"/>
              <a:t>2021-04-03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4954B-3D78-4C2D-AD78-FB38F82BA9EE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22651816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0126C-91D4-46B8-B2B5-5C852DBEA8D6}" type="datetimeFigureOut">
              <a:rPr lang="ko-KR" altLang="en-US" smtClean="0"/>
              <a:t>2021-04-03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4954B-3D78-4C2D-AD78-FB38F82BA9EE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50166810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0126C-91D4-46B8-B2B5-5C852DBEA8D6}" type="datetimeFigureOut">
              <a:rPr lang="ko-KR" altLang="en-US" smtClean="0"/>
              <a:t>2021-04-03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4954B-3D78-4C2D-AD78-FB38F82BA9EE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7922346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ko-KR" altLang="en-US" smtClean="0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755C0-ECF6-48CC-BAE5-F70C1E0C6540}" type="datetimeFigureOut">
              <a:rPr lang="ko-KR" altLang="en-US" smtClean="0"/>
              <a:t>2021-04-03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38E3-1B51-4FE0-9869-57944E4845FA}" type="slidenum">
              <a:rPr lang="ko-KR" altLang="en-US" smtClean="0"/>
              <a:t>‹#›</a:t>
            </a:fld>
            <a:endParaRPr lang="ko-KR" alt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2706970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755C0-ECF6-48CC-BAE5-F70C1E0C6540}" type="datetimeFigureOut">
              <a:rPr lang="ko-KR" altLang="en-US" smtClean="0"/>
              <a:t>2021-04-03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38E3-1B51-4FE0-9869-57944E4845FA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78779078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구역 머리글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755C0-ECF6-48CC-BAE5-F70C1E0C6540}" type="datetimeFigureOut">
              <a:rPr lang="ko-KR" altLang="en-US" smtClean="0"/>
              <a:t>2021-04-03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38E3-1B51-4FE0-9869-57944E4845FA}" type="slidenum">
              <a:rPr lang="ko-KR" altLang="en-US" smtClean="0"/>
              <a:t>‹#›</a:t>
            </a:fld>
            <a:endParaRPr lang="ko-KR" alt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6371587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755C0-ECF6-48CC-BAE5-F70C1E0C6540}" type="datetimeFigureOut">
              <a:rPr lang="ko-KR" altLang="en-US" smtClean="0"/>
              <a:t>2021-04-03</a:t>
            </a:fld>
            <a:endParaRPr lang="ko-KR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38E3-1B51-4FE0-9869-57944E4845FA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23238863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755C0-ECF6-48CC-BAE5-F70C1E0C6540}" type="datetimeFigureOut">
              <a:rPr lang="ko-KR" altLang="en-US" smtClean="0"/>
              <a:t>2021-04-03</a:t>
            </a:fld>
            <a:endParaRPr lang="ko-KR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38E3-1B51-4FE0-9869-57944E4845FA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64637010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755C0-ECF6-48CC-BAE5-F70C1E0C6540}" type="datetimeFigureOut">
              <a:rPr lang="ko-KR" altLang="en-US" smtClean="0"/>
              <a:t>2021-04-03</a:t>
            </a:fld>
            <a:endParaRPr lang="ko-KR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38E3-1B51-4FE0-9869-57944E4845FA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31540771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755C0-ECF6-48CC-BAE5-F70C1E0C6540}" type="datetimeFigureOut">
              <a:rPr lang="ko-KR" altLang="en-US" smtClean="0"/>
              <a:t>2021-04-03</a:t>
            </a:fld>
            <a:endParaRPr lang="ko-KR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ko-KR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38E3-1B51-4FE0-9869-57944E4845FA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866404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52634"/>
            <a:ext cx="78867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755C0-ECF6-48CC-BAE5-F70C1E0C6540}" type="datetimeFigureOut">
              <a:rPr lang="ko-KR" altLang="en-US" smtClean="0"/>
              <a:t>2021-04-03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38E3-1B51-4FE0-9869-57944E4845FA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33866256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E0A755C0-ECF6-48CC-BAE5-F70C1E0C6540}" type="datetimeFigureOut">
              <a:rPr lang="ko-KR" altLang="en-US" smtClean="0"/>
              <a:t>2021-04-03</a:t>
            </a:fld>
            <a:endParaRPr lang="ko-KR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ko-KR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4B738E3-1B51-4FE0-9869-57944E4845FA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29346233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755C0-ECF6-48CC-BAE5-F70C1E0C6540}" type="datetimeFigureOut">
              <a:rPr lang="ko-KR" altLang="en-US" smtClean="0"/>
              <a:t>2021-04-03</a:t>
            </a:fld>
            <a:endParaRPr lang="ko-KR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38E3-1B51-4FE0-9869-57944E4845FA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86380390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755C0-ECF6-48CC-BAE5-F70C1E0C6540}" type="datetimeFigureOut">
              <a:rPr lang="ko-KR" altLang="en-US" smtClean="0"/>
              <a:t>2021-04-03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38E3-1B51-4FE0-9869-57944E4845FA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90683521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755C0-ECF6-48CC-BAE5-F70C1E0C6540}" type="datetimeFigureOut">
              <a:rPr lang="ko-KR" altLang="en-US" smtClean="0"/>
              <a:t>2021-04-03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38E3-1B51-4FE0-9869-57944E4845FA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546245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828801"/>
            <a:ext cx="3886200" cy="4351337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1"/>
            <a:ext cx="3886200" cy="4351337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755C0-ECF6-48CC-BAE5-F70C1E0C6540}" type="datetimeFigureOut">
              <a:rPr lang="ko-KR" altLang="en-US" smtClean="0"/>
              <a:t>2021-04-03</a:t>
            </a:fld>
            <a:endParaRPr lang="ko-KR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38E3-1B51-4FE0-9869-57944E4845FA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4479667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681851"/>
            <a:ext cx="386715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2507551"/>
            <a:ext cx="3867150" cy="3680525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7551"/>
            <a:ext cx="3886201" cy="3680525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755C0-ECF6-48CC-BAE5-F70C1E0C6540}" type="datetimeFigureOut">
              <a:rPr lang="ko-KR" altLang="en-US" smtClean="0"/>
              <a:t>2021-04-03</a:t>
            </a:fld>
            <a:endParaRPr lang="ko-KR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38E3-1B51-4FE0-9869-57944E4845FA}" type="slidenum">
              <a:rPr lang="ko-KR" altLang="en-US" smtClean="0"/>
              <a:t>‹#›</a:t>
            </a:fld>
            <a:endParaRPr lang="ko-KR" alt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11948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755C0-ECF6-48CC-BAE5-F70C1E0C6540}" type="datetimeFigureOut">
              <a:rPr lang="ko-KR" altLang="en-US" smtClean="0"/>
              <a:t>2021-04-03</a:t>
            </a:fld>
            <a:endParaRPr lang="ko-KR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38E3-1B51-4FE0-9869-57944E4845FA}" type="slidenum">
              <a:rPr lang="ko-KR" altLang="en-US" smtClean="0"/>
              <a:t>‹#›</a:t>
            </a:fld>
            <a:endParaRPr lang="ko-KR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9649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755C0-ECF6-48CC-BAE5-F70C1E0C6540}" type="datetimeFigureOut">
              <a:rPr lang="ko-KR" altLang="en-US" smtClean="0"/>
              <a:t>2021-04-03</a:t>
            </a:fld>
            <a:endParaRPr lang="ko-KR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38E3-1B51-4FE0-9869-57944E4845FA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6599811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94894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755C0-ECF6-48CC-BAE5-F70C1E0C6540}" type="datetimeFigureOut">
              <a:rPr lang="ko-KR" altLang="en-US" smtClean="0"/>
              <a:t>2021-04-03</a:t>
            </a:fld>
            <a:endParaRPr lang="ko-KR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38E3-1B51-4FE0-9869-57944E4845FA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6404790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ko-KR" altLang="en-US" dirty="0" smtClean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755C0-ECF6-48CC-BAE5-F70C1E0C6540}" type="datetimeFigureOut">
              <a:rPr lang="ko-KR" altLang="en-US" smtClean="0"/>
              <a:t>2021-04-03</a:t>
            </a:fld>
            <a:endParaRPr lang="ko-KR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38E3-1B51-4FE0-9869-57944E4845FA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3093884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828801"/>
            <a:ext cx="78867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E0A755C0-ECF6-48CC-BAE5-F70C1E0C6540}" type="datetimeFigureOut">
              <a:rPr lang="ko-KR" altLang="en-US" smtClean="0"/>
              <a:t>2021-04-03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314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B738E3-1B51-4FE0-9869-57944E4845FA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7584704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0" r:id="rId1"/>
    <p:sldLayoutId id="2147483901" r:id="rId2"/>
    <p:sldLayoutId id="2147483902" r:id="rId3"/>
    <p:sldLayoutId id="2147483903" r:id="rId4"/>
    <p:sldLayoutId id="2147483904" r:id="rId5"/>
    <p:sldLayoutId id="2147483905" r:id="rId6"/>
    <p:sldLayoutId id="2147483906" r:id="rId7"/>
    <p:sldLayoutId id="2147483907" r:id="rId8"/>
    <p:sldLayoutId id="2147483908" r:id="rId9"/>
    <p:sldLayoutId id="2147483909" r:id="rId10"/>
    <p:sldLayoutId id="2147483910" r:id="rId11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A0126C-91D4-46B8-B2B5-5C852DBEA8D6}" type="datetimeFigureOut">
              <a:rPr lang="ko-KR" altLang="en-US" smtClean="0"/>
              <a:t>2021-04-03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B4954B-3D78-4C2D-AD78-FB38F82BA9EE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8692054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12" r:id="rId1"/>
    <p:sldLayoutId id="2147484313" r:id="rId2"/>
    <p:sldLayoutId id="2147484314" r:id="rId3"/>
    <p:sldLayoutId id="2147484315" r:id="rId4"/>
    <p:sldLayoutId id="2147484316" r:id="rId5"/>
    <p:sldLayoutId id="2147484317" r:id="rId6"/>
    <p:sldLayoutId id="2147484318" r:id="rId7"/>
    <p:sldLayoutId id="2147484319" r:id="rId8"/>
    <p:sldLayoutId id="2147484320" r:id="rId9"/>
    <p:sldLayoutId id="2147484321" r:id="rId10"/>
    <p:sldLayoutId id="2147484322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E0A755C0-ECF6-48CC-BAE5-F70C1E0C6540}" type="datetimeFigureOut">
              <a:rPr lang="ko-KR" altLang="en-US" smtClean="0"/>
              <a:t>2021-04-03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34B738E3-1B51-4FE0-9869-57944E4845FA}" type="slidenum">
              <a:rPr lang="ko-KR" altLang="en-US" smtClean="0"/>
              <a:t>‹#›</a:t>
            </a:fld>
            <a:endParaRPr lang="ko-KR" alt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198401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835" r:id="rId1"/>
    <p:sldLayoutId id="2147484836" r:id="rId2"/>
    <p:sldLayoutId id="2147484837" r:id="rId3"/>
    <p:sldLayoutId id="2147484838" r:id="rId4"/>
    <p:sldLayoutId id="2147484839" r:id="rId5"/>
    <p:sldLayoutId id="2147484840" r:id="rId6"/>
    <p:sldLayoutId id="2147484841" r:id="rId7"/>
    <p:sldLayoutId id="2147484842" r:id="rId8"/>
    <p:sldLayoutId id="2147484843" r:id="rId9"/>
    <p:sldLayoutId id="2147484844" r:id="rId10"/>
    <p:sldLayoutId id="2147484845" r:id="rId11"/>
  </p:sldLayoutIdLst>
  <p:txStyles>
    <p:titleStyle>
      <a:lvl1pPr algn="l" defTabSz="914400" rtl="0" eaLnBrk="1" latinLnBrk="1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1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1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1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1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1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1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1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1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1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9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13329" y="1597817"/>
            <a:ext cx="9178717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sz="7000" dirty="0" smtClean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chemeClr val="accent5">
                    <a:lumMod val="50000"/>
                  </a:schemeClr>
                </a:solidFill>
                <a:effectLst>
                  <a:glow rad="101600">
                    <a:schemeClr val="accent6">
                      <a:lumMod val="20000"/>
                      <a:lumOff val="80000"/>
                      <a:alpha val="60000"/>
                    </a:schemeClr>
                  </a:glow>
                </a:effectLst>
                <a:latin typeface="휴먼둥근헤드라인" panose="02030504000101010101" pitchFamily="18" charset="-127"/>
                <a:ea typeface="휴먼둥근헤드라인" panose="02030504000101010101" pitchFamily="18" charset="-127"/>
              </a:rPr>
              <a:t>부활하신 예수님 찬양</a:t>
            </a:r>
            <a:endParaRPr lang="en-US" altLang="ko-KR" sz="7000" dirty="0" smtClean="0">
              <a:ln>
                <a:solidFill>
                  <a:schemeClr val="accent1">
                    <a:lumMod val="20000"/>
                    <a:lumOff val="80000"/>
                  </a:schemeClr>
                </a:solidFill>
              </a:ln>
              <a:solidFill>
                <a:schemeClr val="accent5">
                  <a:lumMod val="50000"/>
                </a:schemeClr>
              </a:solidFill>
              <a:effectLst>
                <a:glow rad="101600">
                  <a:schemeClr val="accent6">
                    <a:lumMod val="20000"/>
                    <a:lumOff val="80000"/>
                    <a:alpha val="60000"/>
                  </a:schemeClr>
                </a:glow>
              </a:effectLst>
              <a:latin typeface="휴먼둥근헤드라인" panose="02030504000101010101" pitchFamily="18" charset="-127"/>
              <a:ea typeface="휴먼둥근헤드라인" panose="02030504000101010101" pitchFamily="18" charset="-127"/>
            </a:endParaRPr>
          </a:p>
          <a:p>
            <a:pPr algn="ctr">
              <a:lnSpc>
                <a:spcPct val="150000"/>
              </a:lnSpc>
            </a:pPr>
            <a:r>
              <a:rPr lang="ko-KR" altLang="en-US" sz="7000" dirty="0" smtClean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chemeClr val="accent5">
                    <a:lumMod val="50000"/>
                  </a:schemeClr>
                </a:solidFill>
                <a:effectLst>
                  <a:glow rad="101600">
                    <a:schemeClr val="accent6">
                      <a:lumMod val="20000"/>
                      <a:lumOff val="80000"/>
                      <a:alpha val="60000"/>
                    </a:schemeClr>
                  </a:glow>
                </a:effectLst>
                <a:latin typeface="휴먼둥근헤드라인" panose="02030504000101010101" pitchFamily="18" charset="-127"/>
                <a:ea typeface="휴먼둥근헤드라인" panose="02030504000101010101" pitchFamily="18" charset="-127"/>
              </a:rPr>
              <a:t>목소리 높여 </a:t>
            </a:r>
            <a:r>
              <a:rPr lang="ko-KR" altLang="en-US" sz="7000" dirty="0" smtClean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rgbClr val="FF0000"/>
                </a:solidFill>
                <a:effectLst>
                  <a:glow rad="101600">
                    <a:schemeClr val="accent6">
                      <a:lumMod val="20000"/>
                      <a:lumOff val="80000"/>
                      <a:alpha val="60000"/>
                    </a:schemeClr>
                  </a:glow>
                </a:effectLst>
                <a:latin typeface="휴먼둥근헤드라인" panose="02030504000101010101" pitchFamily="18" charset="-127"/>
                <a:ea typeface="휴먼둥근헤드라인" panose="02030504000101010101" pitchFamily="18" charset="-127"/>
              </a:rPr>
              <a:t>와</a:t>
            </a:r>
            <a:r>
              <a:rPr lang="en-US" altLang="ko-KR" sz="7000" dirty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rgbClr val="FF0000"/>
                </a:solidFill>
                <a:effectLst>
                  <a:glow rad="101600">
                    <a:schemeClr val="accent6">
                      <a:lumMod val="20000"/>
                      <a:lumOff val="80000"/>
                      <a:alpha val="60000"/>
                    </a:schemeClr>
                  </a:glow>
                </a:effectLst>
                <a:latin typeface="휴먼둥근헤드라인" panose="02030504000101010101" pitchFamily="18" charset="-127"/>
                <a:ea typeface="휴먼둥근헤드라인" panose="02030504000101010101" pitchFamily="18" charset="-127"/>
              </a:rPr>
              <a:t>!</a:t>
            </a:r>
            <a:endParaRPr lang="en-US" altLang="ko-KR" sz="7000" dirty="0" smtClean="0">
              <a:ln>
                <a:solidFill>
                  <a:schemeClr val="accent1">
                    <a:lumMod val="20000"/>
                    <a:lumOff val="80000"/>
                  </a:schemeClr>
                </a:solidFill>
              </a:ln>
              <a:solidFill>
                <a:srgbClr val="FF0000"/>
              </a:solidFill>
              <a:effectLst>
                <a:glow rad="101600">
                  <a:schemeClr val="accent6">
                    <a:lumMod val="20000"/>
                    <a:lumOff val="80000"/>
                    <a:alpha val="60000"/>
                  </a:schemeClr>
                </a:glow>
              </a:effectLst>
              <a:latin typeface="휴먼둥근헤드라인" panose="02030504000101010101" pitchFamily="18" charset="-127"/>
              <a:ea typeface="휴먼둥근헤드라인" panose="02030504000101010101" pitchFamily="18" charset="-127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74376" y="539238"/>
            <a:ext cx="8521894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ko-KR" altLang="en-US" sz="2400" dirty="0" smtClean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effectLst>
                  <a:glow rad="101600">
                    <a:schemeClr val="accent6">
                      <a:lumMod val="20000"/>
                      <a:lumOff val="80000"/>
                      <a:alpha val="60000"/>
                    </a:schemeClr>
                  </a:glow>
                </a:effectLst>
                <a:latin typeface="휴먼모음T" panose="02030504000101010101" pitchFamily="18" charset="-127"/>
                <a:ea typeface="휴먼모음T" panose="02030504000101010101" pitchFamily="18" charset="-127"/>
              </a:rPr>
              <a:t>부활하신 예수님 찬양</a:t>
            </a:r>
            <a:endParaRPr lang="ko-KR" altLang="en-US" sz="2400" dirty="0">
              <a:ln>
                <a:solidFill>
                  <a:schemeClr val="accent1">
                    <a:lumMod val="20000"/>
                    <a:lumOff val="80000"/>
                  </a:schemeClr>
                </a:solidFill>
              </a:ln>
              <a:effectLst>
                <a:glow rad="101600">
                  <a:schemeClr val="accent6">
                    <a:lumMod val="20000"/>
                    <a:lumOff val="80000"/>
                    <a:alpha val="60000"/>
                  </a:schemeClr>
                </a:glow>
              </a:effectLst>
              <a:latin typeface="휴먼모음T" panose="02030504000101010101" pitchFamily="18" charset="-127"/>
              <a:ea typeface="휴먼모음T" panose="02030504000101010101" pitchFamily="18" charset="-127"/>
            </a:endParaRPr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111" t="6222" r="28613" b="30666"/>
          <a:stretch/>
        </p:blipFill>
        <p:spPr>
          <a:xfrm>
            <a:off x="7924801" y="4373541"/>
            <a:ext cx="1011964" cy="18026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4120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78495" y="1432354"/>
            <a:ext cx="9178717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sz="7000" dirty="0" smtClean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chemeClr val="accent5">
                    <a:lumMod val="50000"/>
                  </a:schemeClr>
                </a:solidFill>
                <a:effectLst>
                  <a:glow rad="101600">
                    <a:schemeClr val="accent6">
                      <a:lumMod val="20000"/>
                      <a:lumOff val="80000"/>
                      <a:alpha val="60000"/>
                    </a:schemeClr>
                  </a:glow>
                </a:effectLst>
                <a:latin typeface="휴먼둥근헤드라인" panose="02030504000101010101" pitchFamily="18" charset="-127"/>
                <a:ea typeface="휴먼둥근헤드라인" panose="02030504000101010101" pitchFamily="18" charset="-127"/>
              </a:rPr>
              <a:t>생명주신 예수님 찬양</a:t>
            </a:r>
            <a:endParaRPr lang="en-US" altLang="ko-KR" sz="7000" dirty="0" smtClean="0">
              <a:ln>
                <a:solidFill>
                  <a:schemeClr val="accent1">
                    <a:lumMod val="20000"/>
                    <a:lumOff val="80000"/>
                  </a:schemeClr>
                </a:solidFill>
              </a:ln>
              <a:solidFill>
                <a:schemeClr val="accent5">
                  <a:lumMod val="50000"/>
                </a:schemeClr>
              </a:solidFill>
              <a:effectLst>
                <a:glow rad="101600">
                  <a:schemeClr val="accent6">
                    <a:lumMod val="20000"/>
                    <a:lumOff val="80000"/>
                    <a:alpha val="60000"/>
                  </a:schemeClr>
                </a:glow>
              </a:effectLst>
              <a:latin typeface="휴먼둥근헤드라인" panose="02030504000101010101" pitchFamily="18" charset="-127"/>
              <a:ea typeface="휴먼둥근헤드라인" panose="02030504000101010101" pitchFamily="18" charset="-127"/>
            </a:endParaRPr>
          </a:p>
          <a:p>
            <a:pPr algn="ctr">
              <a:lnSpc>
                <a:spcPct val="150000"/>
              </a:lnSpc>
            </a:pPr>
            <a:r>
              <a:rPr lang="ko-KR" altLang="en-US" sz="7200" dirty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chemeClr val="accent5">
                    <a:lumMod val="50000"/>
                  </a:schemeClr>
                </a:solidFill>
                <a:effectLst>
                  <a:glow rad="101600">
                    <a:schemeClr val="accent6">
                      <a:lumMod val="20000"/>
                      <a:lumOff val="80000"/>
                      <a:alpha val="60000"/>
                    </a:schemeClr>
                  </a:glow>
                </a:effectLst>
                <a:latin typeface="휴먼둥근헤드라인" panose="02030504000101010101" pitchFamily="18" charset="-127"/>
                <a:ea typeface="휴먼둥근헤드라인" panose="02030504000101010101" pitchFamily="18" charset="-127"/>
              </a:rPr>
              <a:t>내 마음을 다해 찬양</a:t>
            </a:r>
            <a:endParaRPr lang="en-US" altLang="ko-KR" sz="7200" dirty="0">
              <a:ln>
                <a:solidFill>
                  <a:schemeClr val="accent1">
                    <a:lumMod val="20000"/>
                    <a:lumOff val="80000"/>
                  </a:schemeClr>
                </a:solidFill>
              </a:ln>
              <a:solidFill>
                <a:schemeClr val="accent5">
                  <a:lumMod val="50000"/>
                </a:schemeClr>
              </a:solidFill>
              <a:effectLst>
                <a:glow rad="101600">
                  <a:schemeClr val="accent6">
                    <a:lumMod val="20000"/>
                    <a:lumOff val="80000"/>
                    <a:alpha val="60000"/>
                  </a:schemeClr>
                </a:glow>
              </a:effectLst>
              <a:latin typeface="휴먼둥근헤드라인" panose="02030504000101010101" pitchFamily="18" charset="-127"/>
              <a:ea typeface="휴먼둥근헤드라인" panose="02030504000101010101" pitchFamily="18" charset="-127"/>
            </a:endParaRPr>
          </a:p>
          <a:p>
            <a:pPr algn="ctr">
              <a:lnSpc>
                <a:spcPct val="150000"/>
              </a:lnSpc>
            </a:pPr>
            <a:endParaRPr lang="en-US" altLang="ko-KR" sz="7000" dirty="0" smtClean="0">
              <a:ln>
                <a:solidFill>
                  <a:schemeClr val="accent1">
                    <a:lumMod val="20000"/>
                    <a:lumOff val="80000"/>
                  </a:schemeClr>
                </a:solidFill>
              </a:ln>
              <a:solidFill>
                <a:schemeClr val="accent5">
                  <a:lumMod val="50000"/>
                </a:schemeClr>
              </a:solidFill>
              <a:effectLst>
                <a:glow rad="101600">
                  <a:schemeClr val="accent6">
                    <a:lumMod val="20000"/>
                    <a:lumOff val="80000"/>
                    <a:alpha val="60000"/>
                  </a:schemeClr>
                </a:glow>
              </a:effectLst>
              <a:latin typeface="휴먼둥근헤드라인" panose="02030504000101010101" pitchFamily="18" charset="-127"/>
              <a:ea typeface="휴먼둥근헤드라인" panose="02030504000101010101" pitchFamily="18" charset="-127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74376" y="539238"/>
            <a:ext cx="8521894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ko-KR" altLang="en-US" sz="2400" dirty="0" smtClean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effectLst>
                  <a:glow rad="101600">
                    <a:schemeClr val="accent6">
                      <a:lumMod val="20000"/>
                      <a:lumOff val="80000"/>
                      <a:alpha val="60000"/>
                    </a:schemeClr>
                  </a:glow>
                </a:effectLst>
                <a:latin typeface="휴먼모음T" panose="02030504000101010101" pitchFamily="18" charset="-127"/>
                <a:ea typeface="휴먼모음T" panose="02030504000101010101" pitchFamily="18" charset="-127"/>
              </a:rPr>
              <a:t>부활하신 예수님 찬양</a:t>
            </a:r>
            <a:endParaRPr lang="ko-KR" altLang="en-US" sz="2400" dirty="0">
              <a:ln>
                <a:solidFill>
                  <a:schemeClr val="accent1">
                    <a:lumMod val="20000"/>
                    <a:lumOff val="80000"/>
                  </a:schemeClr>
                </a:solidFill>
              </a:ln>
              <a:effectLst>
                <a:glow rad="101600">
                  <a:schemeClr val="accent6">
                    <a:lumMod val="20000"/>
                    <a:lumOff val="80000"/>
                    <a:alpha val="60000"/>
                  </a:schemeClr>
                </a:glow>
              </a:effectLst>
              <a:latin typeface="휴먼모음T" panose="02030504000101010101" pitchFamily="18" charset="-127"/>
              <a:ea typeface="휴먼모음T" panose="02030504000101010101" pitchFamily="18" charset="-127"/>
            </a:endParaRPr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111" t="6222" r="28613" b="30666"/>
          <a:stretch/>
        </p:blipFill>
        <p:spPr>
          <a:xfrm>
            <a:off x="7784306" y="4420095"/>
            <a:ext cx="1011964" cy="18026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4397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0" y="1441063"/>
            <a:ext cx="9178717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sz="7000" dirty="0" smtClean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chemeClr val="accent5">
                    <a:lumMod val="50000"/>
                  </a:schemeClr>
                </a:solidFill>
                <a:effectLst>
                  <a:glow rad="101600">
                    <a:schemeClr val="accent6">
                      <a:lumMod val="20000"/>
                      <a:lumOff val="80000"/>
                      <a:alpha val="60000"/>
                    </a:schemeClr>
                  </a:glow>
                </a:effectLst>
                <a:latin typeface="휴먼둥근헤드라인" panose="02030504000101010101" pitchFamily="18" charset="-127"/>
                <a:ea typeface="휴먼둥근헤드라인" panose="02030504000101010101" pitchFamily="18" charset="-127"/>
              </a:rPr>
              <a:t>생명주신 예수님 찬양</a:t>
            </a:r>
            <a:endParaRPr lang="en-US" altLang="ko-KR" sz="7000" dirty="0" smtClean="0">
              <a:ln>
                <a:solidFill>
                  <a:schemeClr val="accent1">
                    <a:lumMod val="20000"/>
                    <a:lumOff val="80000"/>
                  </a:schemeClr>
                </a:solidFill>
              </a:ln>
              <a:solidFill>
                <a:schemeClr val="accent5">
                  <a:lumMod val="50000"/>
                </a:schemeClr>
              </a:solidFill>
              <a:effectLst>
                <a:glow rad="101600">
                  <a:schemeClr val="accent6">
                    <a:lumMod val="20000"/>
                    <a:lumOff val="80000"/>
                    <a:alpha val="60000"/>
                  </a:schemeClr>
                </a:glow>
              </a:effectLst>
              <a:latin typeface="휴먼둥근헤드라인" panose="02030504000101010101" pitchFamily="18" charset="-127"/>
              <a:ea typeface="휴먼둥근헤드라인" panose="02030504000101010101" pitchFamily="18" charset="-127"/>
            </a:endParaRPr>
          </a:p>
          <a:p>
            <a:pPr algn="ctr">
              <a:lnSpc>
                <a:spcPct val="150000"/>
              </a:lnSpc>
            </a:pPr>
            <a:r>
              <a:rPr lang="ko-KR" altLang="en-US" sz="7200" dirty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chemeClr val="accent5">
                    <a:lumMod val="50000"/>
                  </a:schemeClr>
                </a:solidFill>
                <a:effectLst>
                  <a:glow rad="101600">
                    <a:schemeClr val="accent6">
                      <a:lumMod val="20000"/>
                      <a:lumOff val="80000"/>
                      <a:alpha val="60000"/>
                    </a:schemeClr>
                  </a:glow>
                </a:effectLst>
                <a:latin typeface="휴먼둥근헤드라인" panose="02030504000101010101" pitchFamily="18" charset="-127"/>
                <a:ea typeface="휴먼둥근헤드라인" panose="02030504000101010101" pitchFamily="18" charset="-127"/>
              </a:rPr>
              <a:t>내 마음을 다해 찬양</a:t>
            </a:r>
            <a:endParaRPr lang="en-US" altLang="ko-KR" sz="7200" dirty="0">
              <a:ln>
                <a:solidFill>
                  <a:schemeClr val="accent1">
                    <a:lumMod val="20000"/>
                    <a:lumOff val="80000"/>
                  </a:schemeClr>
                </a:solidFill>
              </a:ln>
              <a:solidFill>
                <a:schemeClr val="accent5">
                  <a:lumMod val="50000"/>
                </a:schemeClr>
              </a:solidFill>
              <a:effectLst>
                <a:glow rad="101600">
                  <a:schemeClr val="accent6">
                    <a:lumMod val="20000"/>
                    <a:lumOff val="80000"/>
                    <a:alpha val="60000"/>
                  </a:schemeClr>
                </a:glow>
              </a:effectLst>
              <a:latin typeface="휴먼둥근헤드라인" panose="02030504000101010101" pitchFamily="18" charset="-127"/>
              <a:ea typeface="휴먼둥근헤드라인" panose="02030504000101010101" pitchFamily="18" charset="-127"/>
            </a:endParaRPr>
          </a:p>
          <a:p>
            <a:pPr algn="ctr">
              <a:lnSpc>
                <a:spcPct val="150000"/>
              </a:lnSpc>
            </a:pPr>
            <a:endParaRPr lang="en-US" altLang="ko-KR" sz="7000" dirty="0" smtClean="0">
              <a:ln>
                <a:solidFill>
                  <a:schemeClr val="accent1">
                    <a:lumMod val="20000"/>
                    <a:lumOff val="80000"/>
                  </a:schemeClr>
                </a:solidFill>
              </a:ln>
              <a:solidFill>
                <a:schemeClr val="accent5">
                  <a:lumMod val="50000"/>
                </a:schemeClr>
              </a:solidFill>
              <a:effectLst>
                <a:glow rad="101600">
                  <a:schemeClr val="accent6">
                    <a:lumMod val="20000"/>
                    <a:lumOff val="80000"/>
                    <a:alpha val="60000"/>
                  </a:schemeClr>
                </a:glow>
              </a:effectLst>
              <a:latin typeface="휴먼둥근헤드라인" panose="02030504000101010101" pitchFamily="18" charset="-127"/>
              <a:ea typeface="휴먼둥근헤드라인" panose="02030504000101010101" pitchFamily="18" charset="-127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74376" y="539238"/>
            <a:ext cx="8521894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ko-KR" altLang="en-US" sz="2400" dirty="0" smtClean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effectLst>
                  <a:glow rad="101600">
                    <a:schemeClr val="accent6">
                      <a:lumMod val="20000"/>
                      <a:lumOff val="80000"/>
                      <a:alpha val="60000"/>
                    </a:schemeClr>
                  </a:glow>
                </a:effectLst>
                <a:latin typeface="휴먼모음T" panose="02030504000101010101" pitchFamily="18" charset="-127"/>
                <a:ea typeface="휴먼모음T" panose="02030504000101010101" pitchFamily="18" charset="-127"/>
              </a:rPr>
              <a:t>부활하신 예수님 찬양</a:t>
            </a:r>
            <a:endParaRPr lang="ko-KR" altLang="en-US" sz="2400" dirty="0">
              <a:ln>
                <a:solidFill>
                  <a:schemeClr val="accent1">
                    <a:lumMod val="20000"/>
                    <a:lumOff val="80000"/>
                  </a:schemeClr>
                </a:solidFill>
              </a:ln>
              <a:effectLst>
                <a:glow rad="101600">
                  <a:schemeClr val="accent6">
                    <a:lumMod val="20000"/>
                    <a:lumOff val="80000"/>
                    <a:alpha val="60000"/>
                  </a:schemeClr>
                </a:glow>
              </a:effectLst>
              <a:latin typeface="휴먼모음T" panose="02030504000101010101" pitchFamily="18" charset="-127"/>
              <a:ea typeface="휴먼모음T" panose="02030504000101010101" pitchFamily="18" charset="-127"/>
            </a:endParaRPr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111" t="6222" r="28613" b="30666"/>
          <a:stretch/>
        </p:blipFill>
        <p:spPr>
          <a:xfrm>
            <a:off x="7784306" y="4420095"/>
            <a:ext cx="1011964" cy="18026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6913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0" y="2181292"/>
            <a:ext cx="9178717" cy="3195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sz="7200" dirty="0" smtClean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chemeClr val="accent5">
                    <a:lumMod val="50000"/>
                  </a:schemeClr>
                </a:solidFill>
                <a:effectLst>
                  <a:glow rad="101600">
                    <a:schemeClr val="accent6">
                      <a:lumMod val="20000"/>
                      <a:lumOff val="80000"/>
                      <a:alpha val="60000"/>
                    </a:schemeClr>
                  </a:glow>
                </a:effectLst>
                <a:latin typeface="휴먼둥근헤드라인" panose="02030504000101010101" pitchFamily="18" charset="-127"/>
                <a:ea typeface="휴먼둥근헤드라인" panose="02030504000101010101" pitchFamily="18" charset="-127"/>
              </a:rPr>
              <a:t>나를 위해 십자가에</a:t>
            </a:r>
            <a:endParaRPr lang="en-US" altLang="ko-KR" sz="7200" dirty="0" smtClean="0">
              <a:ln>
                <a:solidFill>
                  <a:schemeClr val="accent1">
                    <a:lumMod val="20000"/>
                    <a:lumOff val="80000"/>
                  </a:schemeClr>
                </a:solidFill>
              </a:ln>
              <a:solidFill>
                <a:schemeClr val="accent5">
                  <a:lumMod val="50000"/>
                </a:schemeClr>
              </a:solidFill>
              <a:effectLst>
                <a:glow rad="101600">
                  <a:schemeClr val="accent6">
                    <a:lumMod val="20000"/>
                    <a:lumOff val="80000"/>
                    <a:alpha val="60000"/>
                  </a:schemeClr>
                </a:glow>
              </a:effectLst>
              <a:latin typeface="휴먼둥근헤드라인" panose="02030504000101010101" pitchFamily="18" charset="-127"/>
              <a:ea typeface="휴먼둥근헤드라인" panose="02030504000101010101" pitchFamily="18" charset="-127"/>
            </a:endParaRPr>
          </a:p>
          <a:p>
            <a:pPr algn="ctr">
              <a:lnSpc>
                <a:spcPct val="150000"/>
              </a:lnSpc>
            </a:pPr>
            <a:r>
              <a:rPr lang="ko-KR" altLang="en-US" sz="7200" dirty="0" smtClean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chemeClr val="accent5">
                    <a:lumMod val="50000"/>
                  </a:schemeClr>
                </a:solidFill>
                <a:effectLst>
                  <a:glow rad="101600">
                    <a:schemeClr val="accent6">
                      <a:lumMod val="20000"/>
                      <a:lumOff val="80000"/>
                      <a:alpha val="60000"/>
                    </a:schemeClr>
                  </a:glow>
                </a:effectLst>
                <a:latin typeface="휴먼둥근헤드라인" panose="02030504000101010101" pitchFamily="18" charset="-127"/>
                <a:ea typeface="휴먼둥근헤드라인" panose="02030504000101010101" pitchFamily="18" charset="-127"/>
              </a:rPr>
              <a:t>달리신 예수님</a:t>
            </a:r>
            <a:endParaRPr lang="en-US" altLang="ko-KR" sz="7200" dirty="0" smtClean="0">
              <a:ln>
                <a:solidFill>
                  <a:schemeClr val="accent1">
                    <a:lumMod val="20000"/>
                    <a:lumOff val="80000"/>
                  </a:schemeClr>
                </a:solidFill>
              </a:ln>
              <a:solidFill>
                <a:schemeClr val="accent5">
                  <a:lumMod val="50000"/>
                </a:schemeClr>
              </a:solidFill>
              <a:effectLst>
                <a:glow rad="101600">
                  <a:schemeClr val="accent6">
                    <a:lumMod val="20000"/>
                    <a:lumOff val="80000"/>
                    <a:alpha val="60000"/>
                  </a:schemeClr>
                </a:glow>
              </a:effectLst>
              <a:latin typeface="휴먼둥근헤드라인" panose="02030504000101010101" pitchFamily="18" charset="-127"/>
              <a:ea typeface="휴먼둥근헤드라인" panose="02030504000101010101" pitchFamily="18" charset="-127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74376" y="539238"/>
            <a:ext cx="8521894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ko-KR" altLang="en-US" sz="2400" dirty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effectLst>
                  <a:glow rad="101600">
                    <a:schemeClr val="accent6">
                      <a:lumMod val="20000"/>
                      <a:lumOff val="80000"/>
                      <a:alpha val="60000"/>
                    </a:schemeClr>
                  </a:glow>
                </a:effectLst>
                <a:latin typeface="휴먼모음T" panose="02030504000101010101" pitchFamily="18" charset="-127"/>
                <a:ea typeface="휴먼모음T" panose="02030504000101010101" pitchFamily="18" charset="-127"/>
              </a:rPr>
              <a:t>부활하신 예수님 찬양</a:t>
            </a:r>
            <a:endParaRPr lang="ko-KR" altLang="en-US" sz="2400" dirty="0">
              <a:ln>
                <a:solidFill>
                  <a:schemeClr val="accent1">
                    <a:lumMod val="20000"/>
                    <a:lumOff val="80000"/>
                  </a:schemeClr>
                </a:solidFill>
              </a:ln>
              <a:effectLst>
                <a:glow rad="101600">
                  <a:schemeClr val="accent6">
                    <a:lumMod val="20000"/>
                    <a:lumOff val="80000"/>
                    <a:alpha val="60000"/>
                  </a:schemeClr>
                </a:glow>
              </a:effectLst>
              <a:latin typeface="휴먼모음T" panose="02030504000101010101" pitchFamily="18" charset="-127"/>
              <a:ea typeface="휴먼모음T" panose="02030504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09009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0" y="1205933"/>
            <a:ext cx="9178717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sz="7200" dirty="0" smtClean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chemeClr val="accent5">
                    <a:lumMod val="50000"/>
                  </a:schemeClr>
                </a:solidFill>
                <a:effectLst>
                  <a:glow rad="101600">
                    <a:schemeClr val="accent6">
                      <a:lumMod val="20000"/>
                      <a:lumOff val="80000"/>
                      <a:alpha val="60000"/>
                    </a:schemeClr>
                  </a:glow>
                </a:effectLst>
                <a:latin typeface="휴먼둥근헤드라인" panose="02030504000101010101" pitchFamily="18" charset="-127"/>
                <a:ea typeface="휴먼둥근헤드라인" panose="02030504000101010101" pitchFamily="18" charset="-127"/>
              </a:rPr>
              <a:t>죽음을 이기시고</a:t>
            </a:r>
            <a:endParaRPr lang="en-US" altLang="ko-KR" sz="7200" dirty="0" smtClean="0">
              <a:ln>
                <a:solidFill>
                  <a:schemeClr val="accent1">
                    <a:lumMod val="20000"/>
                    <a:lumOff val="80000"/>
                  </a:schemeClr>
                </a:solidFill>
              </a:ln>
              <a:solidFill>
                <a:schemeClr val="accent5">
                  <a:lumMod val="50000"/>
                </a:schemeClr>
              </a:solidFill>
              <a:effectLst>
                <a:glow rad="101600">
                  <a:schemeClr val="accent6">
                    <a:lumMod val="20000"/>
                    <a:lumOff val="80000"/>
                    <a:alpha val="60000"/>
                  </a:schemeClr>
                </a:glow>
              </a:effectLst>
              <a:latin typeface="휴먼둥근헤드라인" panose="02030504000101010101" pitchFamily="18" charset="-127"/>
              <a:ea typeface="휴먼둥근헤드라인" panose="02030504000101010101" pitchFamily="18" charset="-127"/>
            </a:endParaRPr>
          </a:p>
          <a:p>
            <a:pPr algn="ctr">
              <a:lnSpc>
                <a:spcPct val="150000"/>
              </a:lnSpc>
            </a:pPr>
            <a:r>
              <a:rPr lang="ko-KR" altLang="en-US" sz="7200" dirty="0" smtClean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chemeClr val="accent5">
                    <a:lumMod val="50000"/>
                  </a:schemeClr>
                </a:solidFill>
                <a:effectLst>
                  <a:glow rad="101600">
                    <a:schemeClr val="accent6">
                      <a:lumMod val="20000"/>
                      <a:lumOff val="80000"/>
                      <a:alpha val="60000"/>
                    </a:schemeClr>
                  </a:glow>
                </a:effectLst>
                <a:latin typeface="휴먼둥근헤드라인" panose="02030504000101010101" pitchFamily="18" charset="-127"/>
                <a:ea typeface="휴먼둥근헤드라인" panose="02030504000101010101" pitchFamily="18" charset="-127"/>
              </a:rPr>
              <a:t>다시 사셨네</a:t>
            </a:r>
            <a:r>
              <a:rPr lang="en-US" altLang="ko-KR" sz="7200" dirty="0" smtClean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chemeClr val="accent5">
                    <a:lumMod val="50000"/>
                  </a:schemeClr>
                </a:solidFill>
                <a:effectLst>
                  <a:glow rad="101600">
                    <a:schemeClr val="accent6">
                      <a:lumMod val="20000"/>
                      <a:lumOff val="80000"/>
                      <a:alpha val="60000"/>
                    </a:schemeClr>
                  </a:glow>
                </a:effectLst>
                <a:latin typeface="휴먼둥근헤드라인" panose="02030504000101010101" pitchFamily="18" charset="-127"/>
                <a:ea typeface="휴먼둥근헤드라인" panose="02030504000101010101" pitchFamily="18" charset="-127"/>
              </a:rPr>
              <a:t>, </a:t>
            </a:r>
          </a:p>
          <a:p>
            <a:pPr algn="ctr">
              <a:lnSpc>
                <a:spcPct val="150000"/>
              </a:lnSpc>
            </a:pPr>
            <a:r>
              <a:rPr lang="ko-KR" altLang="en-US" sz="7200" dirty="0" smtClean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chemeClr val="accent5">
                    <a:lumMod val="50000"/>
                  </a:schemeClr>
                </a:solidFill>
                <a:effectLst>
                  <a:glow rad="101600">
                    <a:schemeClr val="accent6">
                      <a:lumMod val="20000"/>
                      <a:lumOff val="80000"/>
                      <a:alpha val="60000"/>
                    </a:schemeClr>
                  </a:glow>
                </a:effectLst>
                <a:latin typeface="휴먼둥근헤드라인" panose="02030504000101010101" pitchFamily="18" charset="-127"/>
                <a:ea typeface="휴먼둥근헤드라인" panose="02030504000101010101" pitchFamily="18" charset="-127"/>
              </a:rPr>
              <a:t>사셨네 </a:t>
            </a:r>
            <a:r>
              <a:rPr lang="ko-KR" altLang="en-US" sz="7200" dirty="0" smtClean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rgbClr val="FF0000"/>
                </a:solidFill>
                <a:effectLst>
                  <a:glow rad="101600">
                    <a:schemeClr val="accent6">
                      <a:lumMod val="20000"/>
                      <a:lumOff val="80000"/>
                      <a:alpha val="60000"/>
                    </a:schemeClr>
                  </a:glow>
                </a:effectLst>
                <a:latin typeface="휴먼둥근헤드라인" panose="02030504000101010101" pitchFamily="18" charset="-127"/>
                <a:ea typeface="휴먼둥근헤드라인" panose="02030504000101010101" pitchFamily="18" charset="-127"/>
              </a:rPr>
              <a:t>와</a:t>
            </a:r>
            <a:r>
              <a:rPr lang="en-US" altLang="ko-KR" sz="7200" dirty="0" smtClean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rgbClr val="FF0000"/>
                </a:solidFill>
                <a:effectLst>
                  <a:glow rad="101600">
                    <a:schemeClr val="accent6">
                      <a:lumMod val="20000"/>
                      <a:lumOff val="80000"/>
                      <a:alpha val="60000"/>
                    </a:schemeClr>
                  </a:glow>
                </a:effectLst>
                <a:latin typeface="휴먼둥근헤드라인" panose="02030504000101010101" pitchFamily="18" charset="-127"/>
                <a:ea typeface="휴먼둥근헤드라인" panose="02030504000101010101" pitchFamily="18" charset="-127"/>
              </a:rPr>
              <a:t>!</a:t>
            </a:r>
            <a:endParaRPr lang="en-US" altLang="ko-KR" sz="4400" dirty="0" smtClean="0">
              <a:ln>
                <a:solidFill>
                  <a:schemeClr val="accent1">
                    <a:lumMod val="20000"/>
                    <a:lumOff val="80000"/>
                  </a:schemeClr>
                </a:solidFill>
              </a:ln>
              <a:solidFill>
                <a:srgbClr val="FF0000"/>
              </a:solidFill>
              <a:effectLst>
                <a:glow rad="101600">
                  <a:schemeClr val="accent6">
                    <a:lumMod val="20000"/>
                    <a:lumOff val="80000"/>
                    <a:alpha val="60000"/>
                  </a:schemeClr>
                </a:glow>
              </a:effectLst>
              <a:latin typeface="휴먼둥근헤드라인" panose="02030504000101010101" pitchFamily="18" charset="-127"/>
              <a:ea typeface="휴먼둥근헤드라인" panose="02030504000101010101" pitchFamily="18" charset="-127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74376" y="539238"/>
            <a:ext cx="8521894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ko-KR" altLang="en-US" sz="2400" dirty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effectLst>
                  <a:glow rad="101600">
                    <a:schemeClr val="accent6">
                      <a:lumMod val="20000"/>
                      <a:lumOff val="80000"/>
                      <a:alpha val="60000"/>
                    </a:schemeClr>
                  </a:glow>
                </a:effectLst>
                <a:latin typeface="휴먼모음T" panose="02030504000101010101" pitchFamily="18" charset="-127"/>
                <a:ea typeface="휴먼모음T" panose="02030504000101010101" pitchFamily="18" charset="-127"/>
              </a:rPr>
              <a:t>부활하신 예수님 찬양</a:t>
            </a:r>
            <a:endParaRPr lang="ko-KR" altLang="en-US" sz="2400" dirty="0">
              <a:ln>
                <a:solidFill>
                  <a:schemeClr val="accent1">
                    <a:lumMod val="20000"/>
                    <a:lumOff val="80000"/>
                  </a:schemeClr>
                </a:solidFill>
              </a:ln>
              <a:effectLst>
                <a:glow rad="101600">
                  <a:schemeClr val="accent6">
                    <a:lumMod val="20000"/>
                    <a:lumOff val="80000"/>
                    <a:alpha val="60000"/>
                  </a:schemeClr>
                </a:glow>
              </a:effectLst>
              <a:latin typeface="휴먼모음T" panose="02030504000101010101" pitchFamily="18" charset="-127"/>
              <a:ea typeface="휴먼모음T" panose="02030504000101010101" pitchFamily="18" charset="-127"/>
            </a:endParaRPr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5494" y="5564777"/>
            <a:ext cx="1293223" cy="12932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0599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13329" y="1597817"/>
            <a:ext cx="9178717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sz="7000" dirty="0" smtClean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chemeClr val="accent5">
                    <a:lumMod val="50000"/>
                  </a:schemeClr>
                </a:solidFill>
                <a:effectLst>
                  <a:glow rad="101600">
                    <a:schemeClr val="accent6">
                      <a:lumMod val="20000"/>
                      <a:lumOff val="80000"/>
                      <a:alpha val="60000"/>
                    </a:schemeClr>
                  </a:glow>
                </a:effectLst>
                <a:latin typeface="휴먼둥근헤드라인" panose="02030504000101010101" pitchFamily="18" charset="-127"/>
                <a:ea typeface="휴먼둥근헤드라인" panose="02030504000101010101" pitchFamily="18" charset="-127"/>
              </a:rPr>
              <a:t>부활하신 예수님 찬양</a:t>
            </a:r>
            <a:endParaRPr lang="en-US" altLang="ko-KR" sz="7000" dirty="0" smtClean="0">
              <a:ln>
                <a:solidFill>
                  <a:schemeClr val="accent1">
                    <a:lumMod val="20000"/>
                    <a:lumOff val="80000"/>
                  </a:schemeClr>
                </a:solidFill>
              </a:ln>
              <a:solidFill>
                <a:schemeClr val="accent5">
                  <a:lumMod val="50000"/>
                </a:schemeClr>
              </a:solidFill>
              <a:effectLst>
                <a:glow rad="101600">
                  <a:schemeClr val="accent6">
                    <a:lumMod val="20000"/>
                    <a:lumOff val="80000"/>
                    <a:alpha val="60000"/>
                  </a:schemeClr>
                </a:glow>
              </a:effectLst>
              <a:latin typeface="휴먼둥근헤드라인" panose="02030504000101010101" pitchFamily="18" charset="-127"/>
              <a:ea typeface="휴먼둥근헤드라인" panose="02030504000101010101" pitchFamily="18" charset="-127"/>
            </a:endParaRPr>
          </a:p>
          <a:p>
            <a:pPr algn="ctr">
              <a:lnSpc>
                <a:spcPct val="150000"/>
              </a:lnSpc>
            </a:pPr>
            <a:r>
              <a:rPr lang="ko-KR" altLang="en-US" sz="7000" dirty="0" smtClean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chemeClr val="accent5">
                    <a:lumMod val="50000"/>
                  </a:schemeClr>
                </a:solidFill>
                <a:effectLst>
                  <a:glow rad="101600">
                    <a:schemeClr val="accent6">
                      <a:lumMod val="20000"/>
                      <a:lumOff val="80000"/>
                      <a:alpha val="60000"/>
                    </a:schemeClr>
                  </a:glow>
                </a:effectLst>
                <a:latin typeface="휴먼둥근헤드라인" panose="02030504000101010101" pitchFamily="18" charset="-127"/>
                <a:ea typeface="휴먼둥근헤드라인" panose="02030504000101010101" pitchFamily="18" charset="-127"/>
              </a:rPr>
              <a:t>목소리 높여 </a:t>
            </a:r>
            <a:r>
              <a:rPr lang="ko-KR" altLang="en-US" sz="7000" dirty="0" smtClean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rgbClr val="FF0000"/>
                </a:solidFill>
                <a:effectLst>
                  <a:glow rad="101600">
                    <a:schemeClr val="accent6">
                      <a:lumMod val="20000"/>
                      <a:lumOff val="80000"/>
                      <a:alpha val="60000"/>
                    </a:schemeClr>
                  </a:glow>
                </a:effectLst>
                <a:latin typeface="휴먼둥근헤드라인" panose="02030504000101010101" pitchFamily="18" charset="-127"/>
                <a:ea typeface="휴먼둥근헤드라인" panose="02030504000101010101" pitchFamily="18" charset="-127"/>
              </a:rPr>
              <a:t>와</a:t>
            </a:r>
            <a:r>
              <a:rPr lang="en-US" altLang="ko-KR" sz="7000" dirty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rgbClr val="FF0000"/>
                </a:solidFill>
                <a:effectLst>
                  <a:glow rad="101600">
                    <a:schemeClr val="accent6">
                      <a:lumMod val="20000"/>
                      <a:lumOff val="80000"/>
                      <a:alpha val="60000"/>
                    </a:schemeClr>
                  </a:glow>
                </a:effectLst>
                <a:latin typeface="휴먼둥근헤드라인" panose="02030504000101010101" pitchFamily="18" charset="-127"/>
                <a:ea typeface="휴먼둥근헤드라인" panose="02030504000101010101" pitchFamily="18" charset="-127"/>
              </a:rPr>
              <a:t>!</a:t>
            </a:r>
            <a:endParaRPr lang="en-US" altLang="ko-KR" sz="7000" dirty="0" smtClean="0">
              <a:ln>
                <a:solidFill>
                  <a:schemeClr val="accent1">
                    <a:lumMod val="20000"/>
                    <a:lumOff val="80000"/>
                  </a:schemeClr>
                </a:solidFill>
              </a:ln>
              <a:solidFill>
                <a:srgbClr val="FF0000"/>
              </a:solidFill>
              <a:effectLst>
                <a:glow rad="101600">
                  <a:schemeClr val="accent6">
                    <a:lumMod val="20000"/>
                    <a:lumOff val="80000"/>
                    <a:alpha val="60000"/>
                  </a:schemeClr>
                </a:glow>
              </a:effectLst>
              <a:latin typeface="휴먼둥근헤드라인" panose="02030504000101010101" pitchFamily="18" charset="-127"/>
              <a:ea typeface="휴먼둥근헤드라인" panose="02030504000101010101" pitchFamily="18" charset="-127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74376" y="539238"/>
            <a:ext cx="8521894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ko-KR" altLang="en-US" sz="2400" dirty="0" smtClean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effectLst>
                  <a:glow rad="101600">
                    <a:schemeClr val="accent6">
                      <a:lumMod val="20000"/>
                      <a:lumOff val="80000"/>
                      <a:alpha val="60000"/>
                    </a:schemeClr>
                  </a:glow>
                </a:effectLst>
                <a:latin typeface="휴먼모음T" panose="02030504000101010101" pitchFamily="18" charset="-127"/>
                <a:ea typeface="휴먼모음T" panose="02030504000101010101" pitchFamily="18" charset="-127"/>
              </a:rPr>
              <a:t>부활하신 예수님 찬양</a:t>
            </a:r>
            <a:endParaRPr lang="ko-KR" altLang="en-US" sz="2400" dirty="0">
              <a:ln>
                <a:solidFill>
                  <a:schemeClr val="accent1">
                    <a:lumMod val="20000"/>
                    <a:lumOff val="80000"/>
                  </a:schemeClr>
                </a:solidFill>
              </a:ln>
              <a:effectLst>
                <a:glow rad="101600">
                  <a:schemeClr val="accent6">
                    <a:lumMod val="20000"/>
                    <a:lumOff val="80000"/>
                    <a:alpha val="60000"/>
                  </a:schemeClr>
                </a:glow>
              </a:effectLst>
              <a:latin typeface="휴먼모음T" panose="02030504000101010101" pitchFamily="18" charset="-127"/>
              <a:ea typeface="휴먼모음T" panose="02030504000101010101" pitchFamily="18" charset="-127"/>
            </a:endParaRPr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111" t="6222" r="28613" b="30666"/>
          <a:stretch/>
        </p:blipFill>
        <p:spPr>
          <a:xfrm>
            <a:off x="7924801" y="4373541"/>
            <a:ext cx="1011964" cy="18026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7787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0" y="1423646"/>
            <a:ext cx="9178717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sz="7000" dirty="0" smtClean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chemeClr val="accent5">
                    <a:lumMod val="50000"/>
                  </a:schemeClr>
                </a:solidFill>
                <a:effectLst>
                  <a:glow rad="101600">
                    <a:schemeClr val="accent6">
                      <a:lumMod val="20000"/>
                      <a:lumOff val="80000"/>
                      <a:alpha val="60000"/>
                    </a:schemeClr>
                  </a:glow>
                </a:effectLst>
                <a:latin typeface="휴먼둥근헤드라인" panose="02030504000101010101" pitchFamily="18" charset="-127"/>
                <a:ea typeface="휴먼둥근헤드라인" panose="02030504000101010101" pitchFamily="18" charset="-127"/>
              </a:rPr>
              <a:t>생명주신 예수님 찬양</a:t>
            </a:r>
            <a:endParaRPr lang="en-US" altLang="ko-KR" sz="7000" dirty="0" smtClean="0">
              <a:ln>
                <a:solidFill>
                  <a:schemeClr val="accent1">
                    <a:lumMod val="20000"/>
                    <a:lumOff val="80000"/>
                  </a:schemeClr>
                </a:solidFill>
              </a:ln>
              <a:solidFill>
                <a:schemeClr val="accent5">
                  <a:lumMod val="50000"/>
                </a:schemeClr>
              </a:solidFill>
              <a:effectLst>
                <a:glow rad="101600">
                  <a:schemeClr val="accent6">
                    <a:lumMod val="20000"/>
                    <a:lumOff val="80000"/>
                    <a:alpha val="60000"/>
                  </a:schemeClr>
                </a:glow>
              </a:effectLst>
              <a:latin typeface="휴먼둥근헤드라인" panose="02030504000101010101" pitchFamily="18" charset="-127"/>
              <a:ea typeface="휴먼둥근헤드라인" panose="02030504000101010101" pitchFamily="18" charset="-127"/>
            </a:endParaRPr>
          </a:p>
          <a:p>
            <a:pPr algn="ctr">
              <a:lnSpc>
                <a:spcPct val="150000"/>
              </a:lnSpc>
            </a:pPr>
            <a:r>
              <a:rPr lang="ko-KR" altLang="en-US" sz="7200" dirty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chemeClr val="accent5">
                    <a:lumMod val="50000"/>
                  </a:schemeClr>
                </a:solidFill>
                <a:effectLst>
                  <a:glow rad="101600">
                    <a:schemeClr val="accent6">
                      <a:lumMod val="20000"/>
                      <a:lumOff val="80000"/>
                      <a:alpha val="60000"/>
                    </a:schemeClr>
                  </a:glow>
                </a:effectLst>
                <a:latin typeface="휴먼둥근헤드라인" panose="02030504000101010101" pitchFamily="18" charset="-127"/>
                <a:ea typeface="휴먼둥근헤드라인" panose="02030504000101010101" pitchFamily="18" charset="-127"/>
              </a:rPr>
              <a:t>내 마음을 다해 찬양</a:t>
            </a:r>
            <a:endParaRPr lang="en-US" altLang="ko-KR" sz="7200" dirty="0">
              <a:ln>
                <a:solidFill>
                  <a:schemeClr val="accent1">
                    <a:lumMod val="20000"/>
                    <a:lumOff val="80000"/>
                  </a:schemeClr>
                </a:solidFill>
              </a:ln>
              <a:solidFill>
                <a:schemeClr val="accent5">
                  <a:lumMod val="50000"/>
                </a:schemeClr>
              </a:solidFill>
              <a:effectLst>
                <a:glow rad="101600">
                  <a:schemeClr val="accent6">
                    <a:lumMod val="20000"/>
                    <a:lumOff val="80000"/>
                    <a:alpha val="60000"/>
                  </a:schemeClr>
                </a:glow>
              </a:effectLst>
              <a:latin typeface="휴먼둥근헤드라인" panose="02030504000101010101" pitchFamily="18" charset="-127"/>
              <a:ea typeface="휴먼둥근헤드라인" panose="02030504000101010101" pitchFamily="18" charset="-127"/>
            </a:endParaRPr>
          </a:p>
          <a:p>
            <a:pPr algn="ctr">
              <a:lnSpc>
                <a:spcPct val="150000"/>
              </a:lnSpc>
            </a:pPr>
            <a:endParaRPr lang="en-US" altLang="ko-KR" sz="7000" dirty="0" smtClean="0">
              <a:ln>
                <a:solidFill>
                  <a:schemeClr val="accent1">
                    <a:lumMod val="20000"/>
                    <a:lumOff val="80000"/>
                  </a:schemeClr>
                </a:solidFill>
              </a:ln>
              <a:solidFill>
                <a:schemeClr val="accent5">
                  <a:lumMod val="50000"/>
                </a:schemeClr>
              </a:solidFill>
              <a:effectLst>
                <a:glow rad="101600">
                  <a:schemeClr val="accent6">
                    <a:lumMod val="20000"/>
                    <a:lumOff val="80000"/>
                    <a:alpha val="60000"/>
                  </a:schemeClr>
                </a:glow>
              </a:effectLst>
              <a:latin typeface="휴먼둥근헤드라인" panose="02030504000101010101" pitchFamily="18" charset="-127"/>
              <a:ea typeface="휴먼둥근헤드라인" panose="02030504000101010101" pitchFamily="18" charset="-127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74376" y="539238"/>
            <a:ext cx="8521894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ko-KR" altLang="en-US" sz="2400" dirty="0" smtClean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effectLst>
                  <a:glow rad="101600">
                    <a:schemeClr val="accent6">
                      <a:lumMod val="20000"/>
                      <a:lumOff val="80000"/>
                      <a:alpha val="60000"/>
                    </a:schemeClr>
                  </a:glow>
                </a:effectLst>
                <a:latin typeface="휴먼모음T" panose="02030504000101010101" pitchFamily="18" charset="-127"/>
                <a:ea typeface="휴먼모음T" panose="02030504000101010101" pitchFamily="18" charset="-127"/>
              </a:rPr>
              <a:t>부활하신 예수님 찬양</a:t>
            </a:r>
            <a:endParaRPr lang="ko-KR" altLang="en-US" sz="2400" dirty="0">
              <a:ln>
                <a:solidFill>
                  <a:schemeClr val="accent1">
                    <a:lumMod val="20000"/>
                    <a:lumOff val="80000"/>
                  </a:schemeClr>
                </a:solidFill>
              </a:ln>
              <a:effectLst>
                <a:glow rad="101600">
                  <a:schemeClr val="accent6">
                    <a:lumMod val="20000"/>
                    <a:lumOff val="80000"/>
                    <a:alpha val="60000"/>
                  </a:schemeClr>
                </a:glow>
              </a:effectLst>
              <a:latin typeface="휴먼모음T" panose="02030504000101010101" pitchFamily="18" charset="-127"/>
              <a:ea typeface="휴먼모음T" panose="02030504000101010101" pitchFamily="18" charset="-127"/>
            </a:endParaRPr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111" t="6222" r="28613" b="30666"/>
          <a:stretch/>
        </p:blipFill>
        <p:spPr>
          <a:xfrm>
            <a:off x="7784306" y="4420095"/>
            <a:ext cx="1011964" cy="18026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2662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0" y="2181292"/>
            <a:ext cx="9178717" cy="3195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sz="7200" dirty="0" smtClean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chemeClr val="accent5">
                    <a:lumMod val="50000"/>
                  </a:schemeClr>
                </a:solidFill>
                <a:effectLst>
                  <a:glow rad="101600">
                    <a:schemeClr val="accent6">
                      <a:lumMod val="20000"/>
                      <a:lumOff val="80000"/>
                      <a:alpha val="60000"/>
                    </a:schemeClr>
                  </a:glow>
                </a:effectLst>
                <a:latin typeface="휴먼둥근헤드라인" panose="02030504000101010101" pitchFamily="18" charset="-127"/>
                <a:ea typeface="휴먼둥근헤드라인" panose="02030504000101010101" pitchFamily="18" charset="-127"/>
              </a:rPr>
              <a:t>나를 위해 십자가에</a:t>
            </a:r>
            <a:endParaRPr lang="en-US" altLang="ko-KR" sz="7200" dirty="0" smtClean="0">
              <a:ln>
                <a:solidFill>
                  <a:schemeClr val="accent1">
                    <a:lumMod val="20000"/>
                    <a:lumOff val="80000"/>
                  </a:schemeClr>
                </a:solidFill>
              </a:ln>
              <a:solidFill>
                <a:schemeClr val="accent5">
                  <a:lumMod val="50000"/>
                </a:schemeClr>
              </a:solidFill>
              <a:effectLst>
                <a:glow rad="101600">
                  <a:schemeClr val="accent6">
                    <a:lumMod val="20000"/>
                    <a:lumOff val="80000"/>
                    <a:alpha val="60000"/>
                  </a:schemeClr>
                </a:glow>
              </a:effectLst>
              <a:latin typeface="휴먼둥근헤드라인" panose="02030504000101010101" pitchFamily="18" charset="-127"/>
              <a:ea typeface="휴먼둥근헤드라인" panose="02030504000101010101" pitchFamily="18" charset="-127"/>
            </a:endParaRPr>
          </a:p>
          <a:p>
            <a:pPr algn="ctr">
              <a:lnSpc>
                <a:spcPct val="150000"/>
              </a:lnSpc>
            </a:pPr>
            <a:r>
              <a:rPr lang="ko-KR" altLang="en-US" sz="7200" dirty="0" smtClean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chemeClr val="accent5">
                    <a:lumMod val="50000"/>
                  </a:schemeClr>
                </a:solidFill>
                <a:effectLst>
                  <a:glow rad="101600">
                    <a:schemeClr val="accent6">
                      <a:lumMod val="20000"/>
                      <a:lumOff val="80000"/>
                      <a:alpha val="60000"/>
                    </a:schemeClr>
                  </a:glow>
                </a:effectLst>
                <a:latin typeface="휴먼둥근헤드라인" panose="02030504000101010101" pitchFamily="18" charset="-127"/>
                <a:ea typeface="휴먼둥근헤드라인" panose="02030504000101010101" pitchFamily="18" charset="-127"/>
              </a:rPr>
              <a:t>달리신 예수님</a:t>
            </a:r>
            <a:endParaRPr lang="en-US" altLang="ko-KR" sz="7200" dirty="0" smtClean="0">
              <a:ln>
                <a:solidFill>
                  <a:schemeClr val="accent1">
                    <a:lumMod val="20000"/>
                    <a:lumOff val="80000"/>
                  </a:schemeClr>
                </a:solidFill>
              </a:ln>
              <a:solidFill>
                <a:schemeClr val="accent5">
                  <a:lumMod val="50000"/>
                </a:schemeClr>
              </a:solidFill>
              <a:effectLst>
                <a:glow rad="101600">
                  <a:schemeClr val="accent6">
                    <a:lumMod val="20000"/>
                    <a:lumOff val="80000"/>
                    <a:alpha val="60000"/>
                  </a:schemeClr>
                </a:glow>
              </a:effectLst>
              <a:latin typeface="휴먼둥근헤드라인" panose="02030504000101010101" pitchFamily="18" charset="-127"/>
              <a:ea typeface="휴먼둥근헤드라인" panose="02030504000101010101" pitchFamily="18" charset="-127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74376" y="539238"/>
            <a:ext cx="8521894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ko-KR" altLang="en-US" sz="2400" dirty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effectLst>
                  <a:glow rad="101600">
                    <a:schemeClr val="accent6">
                      <a:lumMod val="20000"/>
                      <a:lumOff val="80000"/>
                      <a:alpha val="60000"/>
                    </a:schemeClr>
                  </a:glow>
                </a:effectLst>
                <a:latin typeface="휴먼모음T" panose="02030504000101010101" pitchFamily="18" charset="-127"/>
                <a:ea typeface="휴먼모음T" panose="02030504000101010101" pitchFamily="18" charset="-127"/>
              </a:rPr>
              <a:t>부활하신 예수님 찬양</a:t>
            </a:r>
            <a:endParaRPr lang="ko-KR" altLang="en-US" sz="2400" dirty="0">
              <a:ln>
                <a:solidFill>
                  <a:schemeClr val="accent1">
                    <a:lumMod val="20000"/>
                    <a:lumOff val="80000"/>
                  </a:schemeClr>
                </a:solidFill>
              </a:ln>
              <a:effectLst>
                <a:glow rad="101600">
                  <a:schemeClr val="accent6">
                    <a:lumMod val="20000"/>
                    <a:lumOff val="80000"/>
                    <a:alpha val="60000"/>
                  </a:schemeClr>
                </a:glow>
              </a:effectLst>
              <a:latin typeface="휴먼모음T" panose="02030504000101010101" pitchFamily="18" charset="-127"/>
              <a:ea typeface="휴먼모음T" panose="02030504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602642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0" y="1432355"/>
            <a:ext cx="9178717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sz="7200" dirty="0" smtClean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chemeClr val="accent5">
                    <a:lumMod val="50000"/>
                  </a:schemeClr>
                </a:solidFill>
                <a:effectLst>
                  <a:glow rad="101600">
                    <a:schemeClr val="accent6">
                      <a:lumMod val="20000"/>
                      <a:lumOff val="80000"/>
                      <a:alpha val="60000"/>
                    </a:schemeClr>
                  </a:glow>
                </a:effectLst>
                <a:latin typeface="휴먼둥근헤드라인" panose="02030504000101010101" pitchFamily="18" charset="-127"/>
                <a:ea typeface="휴먼둥근헤드라인" panose="02030504000101010101" pitchFamily="18" charset="-127"/>
              </a:rPr>
              <a:t>죽음을 이기시고</a:t>
            </a:r>
            <a:endParaRPr lang="en-US" altLang="ko-KR" sz="7200" dirty="0" smtClean="0">
              <a:ln>
                <a:solidFill>
                  <a:schemeClr val="accent1">
                    <a:lumMod val="20000"/>
                    <a:lumOff val="80000"/>
                  </a:schemeClr>
                </a:solidFill>
              </a:ln>
              <a:solidFill>
                <a:schemeClr val="accent5">
                  <a:lumMod val="50000"/>
                </a:schemeClr>
              </a:solidFill>
              <a:effectLst>
                <a:glow rad="101600">
                  <a:schemeClr val="accent6">
                    <a:lumMod val="20000"/>
                    <a:lumOff val="80000"/>
                    <a:alpha val="60000"/>
                  </a:schemeClr>
                </a:glow>
              </a:effectLst>
              <a:latin typeface="휴먼둥근헤드라인" panose="02030504000101010101" pitchFamily="18" charset="-127"/>
              <a:ea typeface="휴먼둥근헤드라인" panose="02030504000101010101" pitchFamily="18" charset="-127"/>
            </a:endParaRPr>
          </a:p>
          <a:p>
            <a:pPr algn="ctr">
              <a:lnSpc>
                <a:spcPct val="150000"/>
              </a:lnSpc>
            </a:pPr>
            <a:r>
              <a:rPr lang="ko-KR" altLang="en-US" sz="7200" dirty="0" smtClean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chemeClr val="accent5">
                    <a:lumMod val="50000"/>
                  </a:schemeClr>
                </a:solidFill>
                <a:effectLst>
                  <a:glow rad="101600">
                    <a:schemeClr val="accent6">
                      <a:lumMod val="20000"/>
                      <a:lumOff val="80000"/>
                      <a:alpha val="60000"/>
                    </a:schemeClr>
                  </a:glow>
                </a:effectLst>
                <a:latin typeface="휴먼둥근헤드라인" panose="02030504000101010101" pitchFamily="18" charset="-127"/>
                <a:ea typeface="휴먼둥근헤드라인" panose="02030504000101010101" pitchFamily="18" charset="-127"/>
              </a:rPr>
              <a:t>다시 사셨네</a:t>
            </a:r>
            <a:r>
              <a:rPr lang="en-US" altLang="ko-KR" sz="7200" dirty="0" smtClean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chemeClr val="accent5">
                    <a:lumMod val="50000"/>
                  </a:schemeClr>
                </a:solidFill>
                <a:effectLst>
                  <a:glow rad="101600">
                    <a:schemeClr val="accent6">
                      <a:lumMod val="20000"/>
                      <a:lumOff val="80000"/>
                      <a:alpha val="60000"/>
                    </a:schemeClr>
                  </a:glow>
                </a:effectLst>
                <a:latin typeface="휴먼둥근헤드라인" panose="02030504000101010101" pitchFamily="18" charset="-127"/>
                <a:ea typeface="휴먼둥근헤드라인" panose="02030504000101010101" pitchFamily="18" charset="-127"/>
              </a:rPr>
              <a:t>, </a:t>
            </a:r>
          </a:p>
          <a:p>
            <a:pPr algn="ctr">
              <a:lnSpc>
                <a:spcPct val="150000"/>
              </a:lnSpc>
            </a:pPr>
            <a:r>
              <a:rPr lang="ko-KR" altLang="en-US" sz="7200" dirty="0" smtClean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chemeClr val="accent5">
                    <a:lumMod val="50000"/>
                  </a:schemeClr>
                </a:solidFill>
                <a:effectLst>
                  <a:glow rad="101600">
                    <a:schemeClr val="accent6">
                      <a:lumMod val="20000"/>
                      <a:lumOff val="80000"/>
                      <a:alpha val="60000"/>
                    </a:schemeClr>
                  </a:glow>
                </a:effectLst>
                <a:latin typeface="휴먼둥근헤드라인" panose="02030504000101010101" pitchFamily="18" charset="-127"/>
                <a:ea typeface="휴먼둥근헤드라인" panose="02030504000101010101" pitchFamily="18" charset="-127"/>
              </a:rPr>
              <a:t>사셨네 </a:t>
            </a:r>
            <a:r>
              <a:rPr lang="ko-KR" altLang="en-US" sz="7200" dirty="0" smtClean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rgbClr val="FF0000"/>
                </a:solidFill>
                <a:effectLst>
                  <a:glow rad="101600">
                    <a:schemeClr val="accent6">
                      <a:lumMod val="20000"/>
                      <a:lumOff val="80000"/>
                      <a:alpha val="60000"/>
                    </a:schemeClr>
                  </a:glow>
                </a:effectLst>
                <a:latin typeface="휴먼둥근헤드라인" panose="02030504000101010101" pitchFamily="18" charset="-127"/>
                <a:ea typeface="휴먼둥근헤드라인" panose="02030504000101010101" pitchFamily="18" charset="-127"/>
              </a:rPr>
              <a:t>와</a:t>
            </a:r>
            <a:r>
              <a:rPr lang="en-US" altLang="ko-KR" sz="7200" dirty="0" smtClean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rgbClr val="FF0000"/>
                </a:solidFill>
                <a:effectLst>
                  <a:glow rad="101600">
                    <a:schemeClr val="accent6">
                      <a:lumMod val="20000"/>
                      <a:lumOff val="80000"/>
                      <a:alpha val="60000"/>
                    </a:schemeClr>
                  </a:glow>
                </a:effectLst>
                <a:latin typeface="휴먼둥근헤드라인" panose="02030504000101010101" pitchFamily="18" charset="-127"/>
                <a:ea typeface="휴먼둥근헤드라인" panose="02030504000101010101" pitchFamily="18" charset="-127"/>
              </a:rPr>
              <a:t>!</a:t>
            </a:r>
            <a:endParaRPr lang="en-US" altLang="ko-KR" sz="4400" dirty="0" smtClean="0">
              <a:ln>
                <a:solidFill>
                  <a:schemeClr val="accent1">
                    <a:lumMod val="20000"/>
                    <a:lumOff val="80000"/>
                  </a:schemeClr>
                </a:solidFill>
              </a:ln>
              <a:solidFill>
                <a:srgbClr val="FF0000"/>
              </a:solidFill>
              <a:effectLst>
                <a:glow rad="101600">
                  <a:schemeClr val="accent6">
                    <a:lumMod val="20000"/>
                    <a:lumOff val="80000"/>
                    <a:alpha val="60000"/>
                  </a:schemeClr>
                </a:glow>
              </a:effectLst>
              <a:latin typeface="휴먼둥근헤드라인" panose="02030504000101010101" pitchFamily="18" charset="-127"/>
              <a:ea typeface="휴먼둥근헤드라인" panose="02030504000101010101" pitchFamily="18" charset="-127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74376" y="539238"/>
            <a:ext cx="8521894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ko-KR" altLang="en-US" sz="2400" dirty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effectLst>
                  <a:glow rad="101600">
                    <a:schemeClr val="accent6">
                      <a:lumMod val="20000"/>
                      <a:lumOff val="80000"/>
                      <a:alpha val="60000"/>
                    </a:schemeClr>
                  </a:glow>
                </a:effectLst>
                <a:latin typeface="휴먼모음T" panose="02030504000101010101" pitchFamily="18" charset="-127"/>
                <a:ea typeface="휴먼모음T" panose="02030504000101010101" pitchFamily="18" charset="-127"/>
              </a:rPr>
              <a:t>부활하신 예수님 찬양</a:t>
            </a:r>
            <a:endParaRPr lang="ko-KR" altLang="en-US" sz="2400" dirty="0">
              <a:ln>
                <a:solidFill>
                  <a:schemeClr val="accent1">
                    <a:lumMod val="20000"/>
                    <a:lumOff val="80000"/>
                  </a:schemeClr>
                </a:solidFill>
              </a:ln>
              <a:effectLst>
                <a:glow rad="101600">
                  <a:schemeClr val="accent6">
                    <a:lumMod val="20000"/>
                    <a:lumOff val="80000"/>
                    <a:alpha val="60000"/>
                  </a:schemeClr>
                </a:glow>
              </a:effectLst>
              <a:latin typeface="휴먼모음T" panose="02030504000101010101" pitchFamily="18" charset="-127"/>
              <a:ea typeface="휴먼모음T" panose="02030504000101010101" pitchFamily="18" charset="-127"/>
            </a:endParaRPr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5494" y="5564777"/>
            <a:ext cx="1293223" cy="12932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6665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13329" y="1597817"/>
            <a:ext cx="9178717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sz="7000" dirty="0" smtClean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chemeClr val="accent5">
                    <a:lumMod val="50000"/>
                  </a:schemeClr>
                </a:solidFill>
                <a:effectLst>
                  <a:glow rad="101600">
                    <a:schemeClr val="accent6">
                      <a:lumMod val="20000"/>
                      <a:lumOff val="80000"/>
                      <a:alpha val="60000"/>
                    </a:schemeClr>
                  </a:glow>
                </a:effectLst>
                <a:latin typeface="휴먼둥근헤드라인" panose="02030504000101010101" pitchFamily="18" charset="-127"/>
                <a:ea typeface="휴먼둥근헤드라인" panose="02030504000101010101" pitchFamily="18" charset="-127"/>
              </a:rPr>
              <a:t>부활하신 예수님 찬양</a:t>
            </a:r>
            <a:endParaRPr lang="en-US" altLang="ko-KR" sz="7000" dirty="0" smtClean="0">
              <a:ln>
                <a:solidFill>
                  <a:schemeClr val="accent1">
                    <a:lumMod val="20000"/>
                    <a:lumOff val="80000"/>
                  </a:schemeClr>
                </a:solidFill>
              </a:ln>
              <a:solidFill>
                <a:schemeClr val="accent5">
                  <a:lumMod val="50000"/>
                </a:schemeClr>
              </a:solidFill>
              <a:effectLst>
                <a:glow rad="101600">
                  <a:schemeClr val="accent6">
                    <a:lumMod val="20000"/>
                    <a:lumOff val="80000"/>
                    <a:alpha val="60000"/>
                  </a:schemeClr>
                </a:glow>
              </a:effectLst>
              <a:latin typeface="휴먼둥근헤드라인" panose="02030504000101010101" pitchFamily="18" charset="-127"/>
              <a:ea typeface="휴먼둥근헤드라인" panose="02030504000101010101" pitchFamily="18" charset="-127"/>
            </a:endParaRPr>
          </a:p>
          <a:p>
            <a:pPr algn="ctr">
              <a:lnSpc>
                <a:spcPct val="150000"/>
              </a:lnSpc>
            </a:pPr>
            <a:r>
              <a:rPr lang="ko-KR" altLang="en-US" sz="7000" dirty="0" smtClean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chemeClr val="accent5">
                    <a:lumMod val="50000"/>
                  </a:schemeClr>
                </a:solidFill>
                <a:effectLst>
                  <a:glow rad="101600">
                    <a:schemeClr val="accent6">
                      <a:lumMod val="20000"/>
                      <a:lumOff val="80000"/>
                      <a:alpha val="60000"/>
                    </a:schemeClr>
                  </a:glow>
                </a:effectLst>
                <a:latin typeface="휴먼둥근헤드라인" panose="02030504000101010101" pitchFamily="18" charset="-127"/>
                <a:ea typeface="휴먼둥근헤드라인" panose="02030504000101010101" pitchFamily="18" charset="-127"/>
              </a:rPr>
              <a:t>목소리 높여 </a:t>
            </a:r>
            <a:r>
              <a:rPr lang="ko-KR" altLang="en-US" sz="7000" dirty="0" smtClean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rgbClr val="FF0000"/>
                </a:solidFill>
                <a:effectLst>
                  <a:glow rad="101600">
                    <a:schemeClr val="accent6">
                      <a:lumMod val="20000"/>
                      <a:lumOff val="80000"/>
                      <a:alpha val="60000"/>
                    </a:schemeClr>
                  </a:glow>
                </a:effectLst>
                <a:latin typeface="휴먼둥근헤드라인" panose="02030504000101010101" pitchFamily="18" charset="-127"/>
                <a:ea typeface="휴먼둥근헤드라인" panose="02030504000101010101" pitchFamily="18" charset="-127"/>
              </a:rPr>
              <a:t>와</a:t>
            </a:r>
            <a:r>
              <a:rPr lang="en-US" altLang="ko-KR" sz="7000" dirty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rgbClr val="FF0000"/>
                </a:solidFill>
                <a:effectLst>
                  <a:glow rad="101600">
                    <a:schemeClr val="accent6">
                      <a:lumMod val="20000"/>
                      <a:lumOff val="80000"/>
                      <a:alpha val="60000"/>
                    </a:schemeClr>
                  </a:glow>
                </a:effectLst>
                <a:latin typeface="휴먼둥근헤드라인" panose="02030504000101010101" pitchFamily="18" charset="-127"/>
                <a:ea typeface="휴먼둥근헤드라인" panose="02030504000101010101" pitchFamily="18" charset="-127"/>
              </a:rPr>
              <a:t>!</a:t>
            </a:r>
            <a:endParaRPr lang="en-US" altLang="ko-KR" sz="7000" dirty="0" smtClean="0">
              <a:ln>
                <a:solidFill>
                  <a:schemeClr val="accent1">
                    <a:lumMod val="20000"/>
                    <a:lumOff val="80000"/>
                  </a:schemeClr>
                </a:solidFill>
              </a:ln>
              <a:solidFill>
                <a:srgbClr val="FF0000"/>
              </a:solidFill>
              <a:effectLst>
                <a:glow rad="101600">
                  <a:schemeClr val="accent6">
                    <a:lumMod val="20000"/>
                    <a:lumOff val="80000"/>
                    <a:alpha val="60000"/>
                  </a:schemeClr>
                </a:glow>
              </a:effectLst>
              <a:latin typeface="휴먼둥근헤드라인" panose="02030504000101010101" pitchFamily="18" charset="-127"/>
              <a:ea typeface="휴먼둥근헤드라인" panose="02030504000101010101" pitchFamily="18" charset="-127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74376" y="539238"/>
            <a:ext cx="8521894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ko-KR" altLang="en-US" sz="2400" dirty="0" smtClean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effectLst>
                  <a:glow rad="101600">
                    <a:schemeClr val="accent6">
                      <a:lumMod val="20000"/>
                      <a:lumOff val="80000"/>
                      <a:alpha val="60000"/>
                    </a:schemeClr>
                  </a:glow>
                </a:effectLst>
                <a:latin typeface="휴먼모음T" panose="02030504000101010101" pitchFamily="18" charset="-127"/>
                <a:ea typeface="휴먼모음T" panose="02030504000101010101" pitchFamily="18" charset="-127"/>
              </a:rPr>
              <a:t>부활하신 예수님 찬양</a:t>
            </a:r>
            <a:endParaRPr lang="ko-KR" altLang="en-US" sz="2400" dirty="0">
              <a:ln>
                <a:solidFill>
                  <a:schemeClr val="accent1">
                    <a:lumMod val="20000"/>
                    <a:lumOff val="80000"/>
                  </a:schemeClr>
                </a:solidFill>
              </a:ln>
              <a:effectLst>
                <a:glow rad="101600">
                  <a:schemeClr val="accent6">
                    <a:lumMod val="20000"/>
                    <a:lumOff val="80000"/>
                    <a:alpha val="60000"/>
                  </a:schemeClr>
                </a:glow>
              </a:effectLst>
              <a:latin typeface="휴먼모음T" panose="02030504000101010101" pitchFamily="18" charset="-127"/>
              <a:ea typeface="휴먼모음T" panose="02030504000101010101" pitchFamily="18" charset="-127"/>
            </a:endParaRPr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111" t="6222" r="28613" b="30666"/>
          <a:stretch/>
        </p:blipFill>
        <p:spPr>
          <a:xfrm>
            <a:off x="7924801" y="4373541"/>
            <a:ext cx="1011964" cy="18026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0883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디자인 사용자 지정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추억">
  <a:themeElements>
    <a:clrScheme name="보라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추억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추억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4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TM02892315[[fn=줄기]]</Template>
  <TotalTime>1178</TotalTime>
  <Words>108</Words>
  <Application>Microsoft Office PowerPoint</Application>
  <PresentationFormat>화면 슬라이드 쇼(4:3)</PresentationFormat>
  <Paragraphs>42</Paragraphs>
  <Slides>10</Slides>
  <Notes>10</Notes>
  <HiddenSlides>0</HiddenSlides>
  <MMClips>0</MMClips>
  <ScaleCrop>false</ScaleCrop>
  <HeadingPairs>
    <vt:vector size="6" baseType="variant">
      <vt:variant>
        <vt:lpstr>사용한 글꼴</vt:lpstr>
      </vt:variant>
      <vt:variant>
        <vt:i4>7</vt:i4>
      </vt:variant>
      <vt:variant>
        <vt:lpstr>테마</vt:lpstr>
      </vt:variant>
      <vt:variant>
        <vt:i4>3</vt:i4>
      </vt:variant>
      <vt:variant>
        <vt:lpstr>슬라이드 제목</vt:lpstr>
      </vt:variant>
      <vt:variant>
        <vt:i4>10</vt:i4>
      </vt:variant>
    </vt:vector>
  </HeadingPairs>
  <TitlesOfParts>
    <vt:vector size="20" baseType="lpstr">
      <vt:lpstr>맑은 고딕</vt:lpstr>
      <vt:lpstr>휴먼둥근헤드라인</vt:lpstr>
      <vt:lpstr>휴먼모음T</vt:lpstr>
      <vt:lpstr>Arial</vt:lpstr>
      <vt:lpstr>Calibri</vt:lpstr>
      <vt:lpstr>Calibri Light</vt:lpstr>
      <vt:lpstr>Wingdings 2</vt:lpstr>
      <vt:lpstr>HDOfficeLightV0</vt:lpstr>
      <vt:lpstr>디자인 사용자 지정</vt:lpstr>
      <vt:lpstr>추억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techo@nate.com</dc:creator>
  <cp:lastModifiedBy>techo@nate.com</cp:lastModifiedBy>
  <cp:revision>178</cp:revision>
  <dcterms:created xsi:type="dcterms:W3CDTF">2021-01-04T13:13:52Z</dcterms:created>
  <dcterms:modified xsi:type="dcterms:W3CDTF">2021-04-03T13:16:38Z</dcterms:modified>
</cp:coreProperties>
</file>