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834" r:id="rId3"/>
  </p:sldMasterIdLst>
  <p:notesMasterIdLst>
    <p:notesMasterId r:id="rId14"/>
  </p:notesMasterIdLst>
  <p:sldIdLst>
    <p:sldId id="266" r:id="rId4"/>
    <p:sldId id="269" r:id="rId5"/>
    <p:sldId id="267" r:id="rId6"/>
    <p:sldId id="268" r:id="rId7"/>
    <p:sldId id="270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1CC"/>
    <a:srgbClr val="466C02"/>
    <a:srgbClr val="C54646"/>
    <a:srgbClr val="0066FF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0329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6666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4380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9794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2114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3447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3056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2487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4577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0697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77907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715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23886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63701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5407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664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34623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3803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68352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62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5" r:id="rId1"/>
    <p:sldLayoutId id="2147484836" r:id="rId2"/>
    <p:sldLayoutId id="2147484837" r:id="rId3"/>
    <p:sldLayoutId id="2147484838" r:id="rId4"/>
    <p:sldLayoutId id="2147484839" r:id="rId5"/>
    <p:sldLayoutId id="2147484840" r:id="rId6"/>
    <p:sldLayoutId id="2147484841" r:id="rId7"/>
    <p:sldLayoutId id="2147484842" r:id="rId8"/>
    <p:sldLayoutId id="2147484843" r:id="rId9"/>
    <p:sldLayoutId id="2147484844" r:id="rId10"/>
    <p:sldLayoutId id="2147484845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3329" y="1597817"/>
            <a:ext cx="917871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부활하신 예수님 찬양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목소리 높여 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와</a:t>
            </a:r>
            <a:r>
              <a:rPr lang="en-US" altLang="ko-KR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1" t="6222" r="28613" b="30666"/>
          <a:stretch/>
        </p:blipFill>
        <p:spPr>
          <a:xfrm>
            <a:off x="7924801" y="4373541"/>
            <a:ext cx="1011964" cy="180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8495" y="1432354"/>
            <a:ext cx="917871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생명주신 예수님 찬양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내 마음을 다해 찬양</a:t>
            </a:r>
            <a:endParaRPr lang="en-US" altLang="ko-KR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1" t="6222" r="28613" b="30666"/>
          <a:stretch/>
        </p:blipFill>
        <p:spPr>
          <a:xfrm>
            <a:off x="7784306" y="4420095"/>
            <a:ext cx="1011964" cy="180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39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441063"/>
            <a:ext cx="917871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생명주신 예수님 찬양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내 마음을 다해 찬양</a:t>
            </a:r>
            <a:endParaRPr lang="en-US" altLang="ko-KR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1" t="6222" r="28613" b="30666"/>
          <a:stretch/>
        </p:blipFill>
        <p:spPr>
          <a:xfrm>
            <a:off x="7784306" y="4420095"/>
            <a:ext cx="1011964" cy="180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1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2181292"/>
            <a:ext cx="9178717" cy="3195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나를 위해 십자가에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달리신 예수님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00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205933"/>
            <a:ext cx="917871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죽음을 이기시고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다시 사셨네</a:t>
            </a:r>
            <a:r>
              <a:rPr lang="en-US" altLang="ko-KR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사셨네 </a:t>
            </a: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와</a:t>
            </a:r>
            <a:r>
              <a:rPr lang="en-US" altLang="ko-KR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</a:t>
            </a:r>
            <a:endParaRPr lang="en-US" altLang="ko-KR" sz="44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494" y="5564777"/>
            <a:ext cx="1293223" cy="129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5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3329" y="1597817"/>
            <a:ext cx="917871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부활하신 예수님 찬양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목소리 높여 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와</a:t>
            </a:r>
            <a:r>
              <a:rPr lang="en-US" altLang="ko-KR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1" t="6222" r="28613" b="30666"/>
          <a:stretch/>
        </p:blipFill>
        <p:spPr>
          <a:xfrm>
            <a:off x="7924801" y="4373541"/>
            <a:ext cx="1011964" cy="180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8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423646"/>
            <a:ext cx="917871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생명주신 예수님 찬양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내 마음을 다해 찬양</a:t>
            </a:r>
            <a:endParaRPr lang="en-US" altLang="ko-KR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1" t="6222" r="28613" b="30666"/>
          <a:stretch/>
        </p:blipFill>
        <p:spPr>
          <a:xfrm>
            <a:off x="7784306" y="4420095"/>
            <a:ext cx="1011964" cy="180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2181292"/>
            <a:ext cx="9178717" cy="3195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나를 위해 십자가에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달리신 예수님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264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432355"/>
            <a:ext cx="917871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죽음을 이기시고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다시 사셨네</a:t>
            </a:r>
            <a:r>
              <a:rPr lang="en-US" altLang="ko-KR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사셨네 </a:t>
            </a: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와</a:t>
            </a:r>
            <a:r>
              <a:rPr lang="en-US" altLang="ko-KR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</a:t>
            </a:r>
            <a:endParaRPr lang="en-US" altLang="ko-KR" sz="44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494" y="5564777"/>
            <a:ext cx="1293223" cy="129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6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3329" y="1597817"/>
            <a:ext cx="917871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부활하신 예수님 찬양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목소리 높여 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와</a:t>
            </a:r>
            <a:r>
              <a:rPr lang="en-US" altLang="ko-KR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부활하신 예수님 찬양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1" t="6222" r="28613" b="30666"/>
          <a:stretch/>
        </p:blipFill>
        <p:spPr>
          <a:xfrm>
            <a:off x="7924801" y="4373541"/>
            <a:ext cx="1011964" cy="180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추억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1178</TotalTime>
  <Words>108</Words>
  <Application>Microsoft Office PowerPoint</Application>
  <PresentationFormat>화면 슬라이드 쇼(4:3)</PresentationFormat>
  <Paragraphs>42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맑은 고딕</vt:lpstr>
      <vt:lpstr>휴먼둥근헤드라인</vt:lpstr>
      <vt:lpstr>휴먼모음T</vt:lpstr>
      <vt:lpstr>Arial</vt:lpstr>
      <vt:lpstr>Calibri</vt:lpstr>
      <vt:lpstr>Calibri Light</vt:lpstr>
      <vt:lpstr>Wingdings 2</vt:lpstr>
      <vt:lpstr>HDOfficeLightV0</vt:lpstr>
      <vt:lpstr>디자인 사용자 지정</vt:lpstr>
      <vt:lpstr>추억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178</cp:revision>
  <dcterms:created xsi:type="dcterms:W3CDTF">2021-01-04T13:13:52Z</dcterms:created>
  <dcterms:modified xsi:type="dcterms:W3CDTF">2021-04-03T13:16:38Z</dcterms:modified>
</cp:coreProperties>
</file>