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3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4/11/2021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160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파노라마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927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4/11/2021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2386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4/11/2021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0450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4/11/2021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528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9284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그림 열 3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7296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73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4/11/2021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475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542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4/11/2021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742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614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046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165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867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46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371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5748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  <p:sldLayoutId id="2147483740" r:id="rId17"/>
  </p:sldLayoutIdLst>
  <p:txStyles>
    <p:titleStyle>
      <a:lvl1pPr algn="r" defTabSz="914400" rtl="0" eaLnBrk="1" latinLnBrk="1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313935" y="0"/>
            <a:ext cx="9448800" cy="1005698"/>
          </a:xfrm>
        </p:spPr>
        <p:txBody>
          <a:bodyPr>
            <a:normAutofit/>
          </a:bodyPr>
          <a:lstStyle/>
          <a:p>
            <a:r>
              <a:rPr lang="en-US" altLang="ko-KR" sz="440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4</a:t>
            </a:r>
            <a:r>
              <a:rPr lang="ko-KR" altLang="en-US" sz="440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월 암송말씀</a:t>
            </a:r>
            <a:endParaRPr lang="ko-KR" altLang="en-US" sz="4400" dirty="0">
              <a:latin typeface="휴먼엑스포" panose="02030504000101010101" pitchFamily="18" charset="-127"/>
              <a:ea typeface="휴먼엑스포" panose="02030504000101010101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13731" y="858004"/>
            <a:ext cx="8863913" cy="5847755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r>
              <a:rPr lang="ko-KR" altLang="en-US" sz="8000" dirty="0" smtClean="0">
                <a:latin typeface="휴먼매직체" panose="02030504000101010101" pitchFamily="18" charset="-127"/>
                <a:ea typeface="휴먼매직체" panose="02030504000101010101" pitchFamily="18" charset="-127"/>
              </a:rPr>
              <a:t>만군의 </a:t>
            </a:r>
            <a:r>
              <a:rPr lang="ko-KR" altLang="en-US" sz="8000" dirty="0" smtClean="0">
                <a:solidFill>
                  <a:srgbClr val="FFFF00"/>
                </a:solidFill>
                <a:latin typeface="휴먼매직체" panose="02030504000101010101" pitchFamily="18" charset="-127"/>
                <a:ea typeface="휴먼매직체" panose="02030504000101010101" pitchFamily="18" charset="-127"/>
              </a:rPr>
              <a:t>여호와</a:t>
            </a:r>
            <a:r>
              <a:rPr lang="ko-KR" altLang="en-US" sz="8000" dirty="0" smtClean="0">
                <a:latin typeface="휴먼매직체" panose="02030504000101010101" pitchFamily="18" charset="-127"/>
                <a:ea typeface="휴먼매직체" panose="02030504000101010101" pitchFamily="18" charset="-127"/>
              </a:rPr>
              <a:t>께서 </a:t>
            </a:r>
            <a:endParaRPr lang="en-US" altLang="ko-KR" sz="8000" dirty="0" smtClean="0">
              <a:latin typeface="휴먼매직체" panose="02030504000101010101" pitchFamily="18" charset="-127"/>
              <a:ea typeface="휴먼매직체" panose="02030504000101010101" pitchFamily="18" charset="-127"/>
            </a:endParaRPr>
          </a:p>
          <a:p>
            <a:r>
              <a:rPr lang="ko-KR" altLang="en-US" sz="8000" dirty="0" smtClean="0">
                <a:latin typeface="휴먼매직체" panose="02030504000101010101" pitchFamily="18" charset="-127"/>
                <a:ea typeface="휴먼매직체" panose="02030504000101010101" pitchFamily="18" charset="-127"/>
              </a:rPr>
              <a:t>우리와 함께 하시니</a:t>
            </a:r>
            <a:endParaRPr lang="en-US" altLang="ko-KR" sz="8000" dirty="0" smtClean="0">
              <a:latin typeface="휴먼매직체" panose="02030504000101010101" pitchFamily="18" charset="-127"/>
              <a:ea typeface="휴먼매직체" panose="02030504000101010101" pitchFamily="18" charset="-127"/>
            </a:endParaRPr>
          </a:p>
          <a:p>
            <a:r>
              <a:rPr lang="ko-KR" altLang="en-US" sz="8000" dirty="0" smtClean="0">
                <a:latin typeface="휴먼매직체" panose="02030504000101010101" pitchFamily="18" charset="-127"/>
                <a:ea typeface="휴먼매직체" panose="02030504000101010101" pitchFamily="18" charset="-127"/>
              </a:rPr>
              <a:t>야곱의 하나님은</a:t>
            </a:r>
            <a:endParaRPr lang="en-US" altLang="ko-KR" sz="8000" dirty="0" smtClean="0">
              <a:latin typeface="휴먼매직체" panose="02030504000101010101" pitchFamily="18" charset="-127"/>
              <a:ea typeface="휴먼매직체" panose="02030504000101010101" pitchFamily="18" charset="-127"/>
            </a:endParaRPr>
          </a:p>
          <a:p>
            <a:r>
              <a:rPr lang="ko-KR" altLang="en-US" sz="8000" dirty="0" smtClean="0">
                <a:latin typeface="휴먼매직체" panose="02030504000101010101" pitchFamily="18" charset="-127"/>
                <a:ea typeface="휴먼매직체" panose="02030504000101010101" pitchFamily="18" charset="-127"/>
              </a:rPr>
              <a:t>우리의 </a:t>
            </a:r>
            <a:r>
              <a:rPr lang="ko-KR" altLang="en-US" sz="8000" dirty="0" err="1" smtClean="0">
                <a:solidFill>
                  <a:srgbClr val="FFFF00"/>
                </a:solidFill>
                <a:latin typeface="휴먼매직체" panose="02030504000101010101" pitchFamily="18" charset="-127"/>
                <a:ea typeface="휴먼매직체" panose="02030504000101010101" pitchFamily="18" charset="-127"/>
              </a:rPr>
              <a:t>피난처</a:t>
            </a:r>
            <a:r>
              <a:rPr lang="ko-KR" altLang="en-US" sz="8000" dirty="0" err="1" smtClean="0">
                <a:latin typeface="휴먼매직체" panose="02030504000101010101" pitchFamily="18" charset="-127"/>
                <a:ea typeface="휴먼매직체" panose="02030504000101010101" pitchFamily="18" charset="-127"/>
              </a:rPr>
              <a:t>시로다</a:t>
            </a:r>
            <a:endParaRPr lang="en-US" altLang="ko-KR" sz="8000" dirty="0" smtClean="0">
              <a:latin typeface="휴먼매직체" panose="02030504000101010101" pitchFamily="18" charset="-127"/>
              <a:ea typeface="휴먼매직체" panose="02030504000101010101" pitchFamily="18" charset="-127"/>
            </a:endParaRPr>
          </a:p>
          <a:p>
            <a:r>
              <a:rPr lang="en-US" altLang="ko-KR" sz="4000" smtClean="0">
                <a:latin typeface="휴먼매직체" panose="02030504000101010101" pitchFamily="18" charset="-127"/>
                <a:ea typeface="휴먼매직체" panose="02030504000101010101" pitchFamily="18" charset="-127"/>
              </a:rPr>
              <a:t>                  - </a:t>
            </a:r>
            <a:r>
              <a:rPr lang="ko-KR" altLang="en-US" sz="4000" dirty="0" smtClean="0">
                <a:latin typeface="휴먼매직체" panose="02030504000101010101" pitchFamily="18" charset="-127"/>
                <a:ea typeface="휴먼매직체" panose="02030504000101010101" pitchFamily="18" charset="-127"/>
              </a:rPr>
              <a:t>시편 </a:t>
            </a:r>
            <a:r>
              <a:rPr lang="en-US" altLang="ko-KR" sz="4000" dirty="0" smtClean="0">
                <a:latin typeface="휴먼매직체" panose="02030504000101010101" pitchFamily="18" charset="-127"/>
                <a:ea typeface="휴먼매직체" panose="02030504000101010101" pitchFamily="18" charset="-127"/>
              </a:rPr>
              <a:t>46</a:t>
            </a:r>
            <a:r>
              <a:rPr lang="ko-KR" altLang="en-US" sz="4000" dirty="0" smtClean="0">
                <a:latin typeface="휴먼매직체" panose="02030504000101010101" pitchFamily="18" charset="-127"/>
                <a:ea typeface="휴먼매직체" panose="02030504000101010101" pitchFamily="18" charset="-127"/>
              </a:rPr>
              <a:t>편 </a:t>
            </a:r>
            <a:r>
              <a:rPr lang="en-US" altLang="ko-KR" sz="4000" dirty="0" smtClean="0">
                <a:latin typeface="휴먼매직체" panose="02030504000101010101" pitchFamily="18" charset="-127"/>
                <a:ea typeface="휴먼매직체" panose="02030504000101010101" pitchFamily="18" charset="-127"/>
              </a:rPr>
              <a:t>7</a:t>
            </a:r>
            <a:r>
              <a:rPr lang="ko-KR" altLang="en-US" sz="4000" dirty="0" smtClean="0">
                <a:latin typeface="휴먼매직체" panose="02030504000101010101" pitchFamily="18" charset="-127"/>
                <a:ea typeface="휴먼매직체" panose="02030504000101010101" pitchFamily="18" charset="-127"/>
              </a:rPr>
              <a:t>절 말씀 </a:t>
            </a:r>
            <a:r>
              <a:rPr lang="en-US" altLang="ko-KR" sz="4000" dirty="0" smtClean="0">
                <a:latin typeface="휴먼매직체" panose="02030504000101010101" pitchFamily="18" charset="-127"/>
                <a:ea typeface="휴먼매직체" panose="02030504000101010101" pitchFamily="18" charset="-127"/>
              </a:rPr>
              <a:t>-</a:t>
            </a:r>
            <a:endParaRPr lang="ko-KR" altLang="en-US" sz="4000" dirty="0">
              <a:latin typeface="휴먼매직체" panose="02030504000101010101" pitchFamily="18" charset="-127"/>
              <a:ea typeface="휴먼매직체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3604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비행기 구름">
  <a:themeElements>
    <a:clrScheme name="녹색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비행기 구름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비행기 구름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TM04033937[[fn=비행기 구름]]</Template>
  <TotalTime>9</TotalTime>
  <Words>21</Words>
  <Application>Microsoft Office PowerPoint</Application>
  <PresentationFormat>와이드스크린</PresentationFormat>
  <Paragraphs>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휴먼매직체</vt:lpstr>
      <vt:lpstr>휴먼엑스포</vt:lpstr>
      <vt:lpstr>Arial</vt:lpstr>
      <vt:lpstr>Century Gothic</vt:lpstr>
      <vt:lpstr>비행기 구름</vt:lpstr>
      <vt:lpstr>4월 암송말씀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4월 암송말씀</dc:title>
  <dc:creator>techo@nate.com</dc:creator>
  <cp:lastModifiedBy>techo@nate.com</cp:lastModifiedBy>
  <cp:revision>2</cp:revision>
  <dcterms:created xsi:type="dcterms:W3CDTF">2021-04-10T23:19:47Z</dcterms:created>
  <dcterms:modified xsi:type="dcterms:W3CDTF">2021-04-10T23:28:57Z</dcterms:modified>
</cp:coreProperties>
</file>