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739" r:id="rId3"/>
    <p:sldMasterId id="2147483763" r:id="rId4"/>
    <p:sldMasterId id="2147483775" r:id="rId5"/>
  </p:sldMasterIdLst>
  <p:notesMasterIdLst>
    <p:notesMasterId r:id="rId66"/>
  </p:notesMasterIdLst>
  <p:sldIdLst>
    <p:sldId id="256" r:id="rId6"/>
    <p:sldId id="257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259" r:id="rId41"/>
    <p:sldId id="260" r:id="rId42"/>
    <p:sldId id="261" r:id="rId43"/>
    <p:sldId id="262" r:id="rId44"/>
    <p:sldId id="263" r:id="rId45"/>
    <p:sldId id="264" r:id="rId46"/>
    <p:sldId id="265" r:id="rId47"/>
    <p:sldId id="330" r:id="rId48"/>
    <p:sldId id="331" r:id="rId49"/>
    <p:sldId id="332" r:id="rId50"/>
    <p:sldId id="333" r:id="rId51"/>
    <p:sldId id="334" r:id="rId52"/>
    <p:sldId id="335" r:id="rId53"/>
    <p:sldId id="338" r:id="rId54"/>
    <p:sldId id="337" r:id="rId55"/>
    <p:sldId id="267" r:id="rId56"/>
    <p:sldId id="269" r:id="rId57"/>
    <p:sldId id="274" r:id="rId58"/>
    <p:sldId id="275" r:id="rId59"/>
    <p:sldId id="278" r:id="rId60"/>
    <p:sldId id="276" r:id="rId61"/>
    <p:sldId id="277" r:id="rId62"/>
    <p:sldId id="272" r:id="rId63"/>
    <p:sldId id="270" r:id="rId64"/>
    <p:sldId id="271" r:id="rId6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10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43014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 b="1">
        <a:latin typeface="+mn-lt"/>
        <a:ea typeface="+mn-ea"/>
        <a:cs typeface="+mn-cs"/>
        <a:sym typeface="나눔고딕"/>
      </a:defRPr>
    </a:lvl1pPr>
    <a:lvl2pPr indent="228600" latinLnBrk="0">
      <a:defRPr sz="1200" b="1">
        <a:latin typeface="+mn-lt"/>
        <a:ea typeface="+mn-ea"/>
        <a:cs typeface="+mn-cs"/>
        <a:sym typeface="나눔고딕"/>
      </a:defRPr>
    </a:lvl2pPr>
    <a:lvl3pPr indent="457200" latinLnBrk="0">
      <a:defRPr sz="1200" b="1">
        <a:latin typeface="+mn-lt"/>
        <a:ea typeface="+mn-ea"/>
        <a:cs typeface="+mn-cs"/>
        <a:sym typeface="나눔고딕"/>
      </a:defRPr>
    </a:lvl3pPr>
    <a:lvl4pPr indent="685800" latinLnBrk="0">
      <a:defRPr sz="1200" b="1">
        <a:latin typeface="+mn-lt"/>
        <a:ea typeface="+mn-ea"/>
        <a:cs typeface="+mn-cs"/>
        <a:sym typeface="나눔고딕"/>
      </a:defRPr>
    </a:lvl4pPr>
    <a:lvl5pPr indent="914400" latinLnBrk="0">
      <a:defRPr sz="1200" b="1">
        <a:latin typeface="+mn-lt"/>
        <a:ea typeface="+mn-ea"/>
        <a:cs typeface="+mn-cs"/>
        <a:sym typeface="나눔고딕"/>
      </a:defRPr>
    </a:lvl5pPr>
    <a:lvl6pPr indent="1143000" latinLnBrk="0">
      <a:defRPr sz="1200" b="1">
        <a:latin typeface="+mn-lt"/>
        <a:ea typeface="+mn-ea"/>
        <a:cs typeface="+mn-cs"/>
        <a:sym typeface="나눔고딕"/>
      </a:defRPr>
    </a:lvl6pPr>
    <a:lvl7pPr indent="1371600" latinLnBrk="0">
      <a:defRPr sz="1200" b="1">
        <a:latin typeface="+mn-lt"/>
        <a:ea typeface="+mn-ea"/>
        <a:cs typeface="+mn-cs"/>
        <a:sym typeface="나눔고딕"/>
      </a:defRPr>
    </a:lvl7pPr>
    <a:lvl8pPr indent="1600200" latinLnBrk="0">
      <a:defRPr sz="1200" b="1">
        <a:latin typeface="+mn-lt"/>
        <a:ea typeface="+mn-ea"/>
        <a:cs typeface="+mn-cs"/>
        <a:sym typeface="나눔고딕"/>
      </a:defRPr>
    </a:lvl8pPr>
    <a:lvl9pPr indent="1828800" latinLnBrk="0">
      <a:defRPr sz="1200" b="1">
        <a:latin typeface="+mn-lt"/>
        <a:ea typeface="+mn-ea"/>
        <a:cs typeface="+mn-cs"/>
        <a:sym typeface="나눔고딕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23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1932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32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0767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33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9140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34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8336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35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4330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36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8908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37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9898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38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6635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39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3496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40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3499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41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778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24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3578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42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8408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25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648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26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23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27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2084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28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3419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29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8655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30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8921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31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854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제목 텍스트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93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9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02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제목 텍스트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제목 텍스트</a:t>
            </a:r>
          </a:p>
        </p:txBody>
      </p:sp>
      <p:sp>
        <p:nvSpPr>
          <p:cNvPr id="111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1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0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2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9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0" name="텍스트 개체 틀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1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3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제목 텍스트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154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55" name="텍스트 개체 틀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5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제목 텍스트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164" name="그림 개체 틀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6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43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9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1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48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42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03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63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49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23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54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4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88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6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텍스트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제목 텍스트</a:t>
            </a:r>
          </a:p>
        </p:txBody>
      </p:sp>
      <p:sp>
        <p:nvSpPr>
          <p:cNvPr id="3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50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95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71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36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83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02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88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99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5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8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9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65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529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663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768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975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48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21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522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015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4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8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9" name="텍스트 개체 틀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79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76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46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826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462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125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640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666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569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4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93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제목 텍스트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7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4" name="텍스트 개체 틀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텍스트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83" name="그림 개체 틀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397951" y="4769564"/>
            <a:ext cx="288849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2024-07-12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6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2024-07-12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8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2024-07-12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7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2024-07-12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2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2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4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6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4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6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5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6.png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7.png"/><Relationship Id="rId5" Type="http://schemas.openxmlformats.org/officeDocument/2006/relationships/image" Target="../media/image59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8.png"/><Relationship Id="rId5" Type="http://schemas.openxmlformats.org/officeDocument/2006/relationships/image" Target="../media/image61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9.png"/><Relationship Id="rId5" Type="http://schemas.openxmlformats.org/officeDocument/2006/relationships/image" Target="../media/image63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0.png"/><Relationship Id="rId5" Type="http://schemas.openxmlformats.org/officeDocument/2006/relationships/image" Target="../media/image61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1.png"/><Relationship Id="rId5" Type="http://schemas.openxmlformats.org/officeDocument/2006/relationships/image" Target="../media/image63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9.png"/><Relationship Id="rId5" Type="http://schemas.openxmlformats.org/officeDocument/2006/relationships/image" Target="../media/image74.png"/><Relationship Id="rId4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1.png"/><Relationship Id="rId5" Type="http://schemas.openxmlformats.org/officeDocument/2006/relationships/image" Target="../media/image74.png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2.png"/><Relationship Id="rId5" Type="http://schemas.openxmlformats.org/officeDocument/2006/relationships/image" Target="../media/image77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3.png"/><Relationship Id="rId5" Type="http://schemas.openxmlformats.org/officeDocument/2006/relationships/image" Target="../media/image74.pn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4.png"/><Relationship Id="rId5" Type="http://schemas.openxmlformats.org/officeDocument/2006/relationships/image" Target="../media/image74.png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5.png"/><Relationship Id="rId5" Type="http://schemas.openxmlformats.org/officeDocument/2006/relationships/image" Target="../media/image74.png"/><Relationship Id="rId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91.png"/><Relationship Id="rId4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92.png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94.png"/><Relationship Id="rId4" Type="http://schemas.openxmlformats.org/officeDocument/2006/relationships/image" Target="../media/image8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95.png"/><Relationship Id="rId4" Type="http://schemas.openxmlformats.org/officeDocument/2006/relationships/image" Target="../media/image8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microsoft.com/office/2007/relationships/media" Target="../media/media2.mp3"/><Relationship Id="rId21" Type="http://schemas.openxmlformats.org/officeDocument/2006/relationships/image" Target="../media/image112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5" Type="http://schemas.openxmlformats.org/officeDocument/2006/relationships/image" Target="../media/image116.png"/><Relationship Id="rId2" Type="http://schemas.openxmlformats.org/officeDocument/2006/relationships/audio" Target="../media/media1.mp3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02.png"/><Relationship Id="rId24" Type="http://schemas.openxmlformats.org/officeDocument/2006/relationships/image" Target="../media/image115.png"/><Relationship Id="rId5" Type="http://schemas.microsoft.com/office/2007/relationships/media" Target="../media/media3.mp3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audio" Target="../media/media2.mp3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0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6" name="PFE element 2" descr="PFE elemen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9" y="374776"/>
            <a:ext cx="2529285" cy="34312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Freeform 13"/>
          <p:cNvSpPr/>
          <p:nvPr/>
        </p:nvSpPr>
        <p:spPr>
          <a:xfrm>
            <a:off x="5167112" y="4522847"/>
            <a:ext cx="2159573" cy="16762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" name="Freeform 17"/>
          <p:cNvSpPr/>
          <p:nvPr/>
        </p:nvSpPr>
        <p:spPr>
          <a:xfrm>
            <a:off x="8305728" y="2655596"/>
            <a:ext cx="230615" cy="2537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9" name="Freeform 18"/>
          <p:cNvSpPr/>
          <p:nvPr/>
        </p:nvSpPr>
        <p:spPr>
          <a:xfrm>
            <a:off x="745468" y="212955"/>
            <a:ext cx="172223" cy="18951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" name="Freeform 19"/>
          <p:cNvSpPr/>
          <p:nvPr/>
        </p:nvSpPr>
        <p:spPr>
          <a:xfrm rot="1785744">
            <a:off x="1389572" y="1522122"/>
            <a:ext cx="192449" cy="38878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" name="Freeform 21"/>
          <p:cNvSpPr/>
          <p:nvPr/>
        </p:nvSpPr>
        <p:spPr>
          <a:xfrm>
            <a:off x="6198610" y="591257"/>
            <a:ext cx="329440" cy="31914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" name="Freeform 22"/>
          <p:cNvSpPr/>
          <p:nvPr/>
        </p:nvSpPr>
        <p:spPr>
          <a:xfrm rot="2997849">
            <a:off x="6730568" y="4155533"/>
            <a:ext cx="272284" cy="26377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" name="Freeform 24"/>
          <p:cNvSpPr/>
          <p:nvPr/>
        </p:nvSpPr>
        <p:spPr>
          <a:xfrm>
            <a:off x="6944425" y="3920044"/>
            <a:ext cx="1999716" cy="17238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84" name="PFE element 10" descr="PFE element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그림 15" descr="그림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7463" y="1269229"/>
            <a:ext cx="5809074" cy="1906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그림 22" descr="그림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2985" y="3538944"/>
            <a:ext cx="823130" cy="1067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그림 274" descr="그림 2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8176" y="2887397"/>
            <a:ext cx="823130" cy="1127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29">
            <a:extLst>
              <a:ext uri="{FF2B5EF4-FFF2-40B4-BE49-F238E27FC236}">
                <a16:creationId xmlns:a16="http://schemas.microsoft.com/office/drawing/2014/main" id="{CAE85E73-307B-F9AE-E949-6BFE1425872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8" name="PFE element 30">
            <a:extLst>
              <a:ext uri="{FF2B5EF4-FFF2-40B4-BE49-F238E27FC236}">
                <a16:creationId xmlns:a16="http://schemas.microsoft.com/office/drawing/2014/main" id="{948916BD-5FED-29DE-315A-21DC4B930D0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20" name="PFE element 31">
            <a:extLst>
              <a:ext uri="{FF2B5EF4-FFF2-40B4-BE49-F238E27FC236}">
                <a16:creationId xmlns:a16="http://schemas.microsoft.com/office/drawing/2014/main" id="{DEB7D714-18E6-6CD1-58E0-2838A87005A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1" y="1401788"/>
            <a:ext cx="6146800" cy="2554588"/>
          </a:xfrm>
          <a:prstGeom prst="rect">
            <a:avLst/>
          </a:prstGeom>
        </p:spPr>
      </p:pic>
      <p:pic>
        <p:nvPicPr>
          <p:cNvPr id="22" name="PFE element 32">
            <a:extLst>
              <a:ext uri="{FF2B5EF4-FFF2-40B4-BE49-F238E27FC236}">
                <a16:creationId xmlns:a16="http://schemas.microsoft.com/office/drawing/2014/main" id="{9A9178DF-B36F-0061-733B-15908B9606E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33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id="{92834D09-A12A-6A04-D211-F167EF229DA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787711"/>
            <a:ext cx="870935" cy="465070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id="{8BB28C97-07D3-9625-91B5-42465C4A3D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96" y="307747"/>
            <a:ext cx="4435410" cy="650616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1311195" y="438818"/>
            <a:ext cx="1015092" cy="36409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 hangingPunct="1"/>
            <a:endParaRPr lang="ko-KR" altLang="en-US" b="0" kern="1200">
              <a:solidFill>
                <a:prstClr val="white"/>
              </a:solidFill>
            </a:endParaRPr>
          </a:p>
        </p:txBody>
      </p:sp>
      <p:pic>
        <p:nvPicPr>
          <p:cNvPr id="13" name="PFE element 4">
            <a:extLst>
              <a:ext uri="{FF2B5EF4-FFF2-40B4-BE49-F238E27FC236}">
                <a16:creationId xmlns:a16="http://schemas.microsoft.com/office/drawing/2014/main" id="{6277445A-4A58-4DF6-B43A-6DD01B7E6D3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4" y="462844"/>
            <a:ext cx="1038573" cy="340423"/>
          </a:xfrm>
          <a:prstGeom prst="rect">
            <a:avLst/>
          </a:prstGeom>
        </p:spPr>
      </p:pic>
      <p:pic>
        <p:nvPicPr>
          <p:cNvPr id="15" name="PFE element 5">
            <a:extLst>
              <a:ext uri="{FF2B5EF4-FFF2-40B4-BE49-F238E27FC236}">
                <a16:creationId xmlns:a16="http://schemas.microsoft.com/office/drawing/2014/main" id="{28F8C3DC-4A16-5FC3-7123-208DA7DE2D4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1248144"/>
            <a:ext cx="8839200" cy="23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9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:a16="http://schemas.microsoft.com/office/drawing/2014/main" id="{9D28561E-934A-40AA-D281-F6C853F0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787711"/>
            <a:ext cx="870935" cy="465070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:a16="http://schemas.microsoft.com/office/drawing/2014/main" id="{4B041E41-5E21-3226-02CE-7135D402038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96" y="307747"/>
            <a:ext cx="4435410" cy="650616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1311195" y="438818"/>
            <a:ext cx="1015092" cy="36409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 hangingPunct="1"/>
            <a:endParaRPr lang="ko-KR" altLang="en-US" b="0" kern="1200">
              <a:solidFill>
                <a:prstClr val="white"/>
              </a:solidFill>
            </a:endParaRPr>
          </a:p>
        </p:txBody>
      </p:sp>
      <p:pic>
        <p:nvPicPr>
          <p:cNvPr id="9" name="PFE element 9">
            <a:extLst>
              <a:ext uri="{FF2B5EF4-FFF2-40B4-BE49-F238E27FC236}">
                <a16:creationId xmlns:a16="http://schemas.microsoft.com/office/drawing/2014/main" id="{11A4BBDB-650C-83A7-C750-4E319A9AFEC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4" y="462844"/>
            <a:ext cx="1038573" cy="340423"/>
          </a:xfrm>
          <a:prstGeom prst="rect">
            <a:avLst/>
          </a:prstGeom>
        </p:spPr>
      </p:pic>
      <p:pic>
        <p:nvPicPr>
          <p:cNvPr id="12" name="PFE element 10">
            <a:extLst>
              <a:ext uri="{FF2B5EF4-FFF2-40B4-BE49-F238E27FC236}">
                <a16:creationId xmlns:a16="http://schemas.microsoft.com/office/drawing/2014/main" id="{B0666AD2-A554-FF0C-9FA6-B6956022461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8078"/>
            <a:ext cx="8839200" cy="175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3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36"/>
            <a:ext cx="6146800" cy="193790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91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78" y="1407380"/>
            <a:ext cx="6390844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85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7" y="1407380"/>
            <a:ext cx="6860926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20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8401051" y="2700338"/>
            <a:ext cx="0" cy="338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:a16="http://schemas.microsoft.com/office/drawing/2014/main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:a16="http://schemas.microsoft.com/office/drawing/2014/main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:a16="http://schemas.microsoft.com/office/drawing/2014/main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26" y="1407380"/>
            <a:ext cx="6669483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67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:a16="http://schemas.microsoft.com/office/drawing/2014/main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:a16="http://schemas.microsoft.com/office/drawing/2014/main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:a16="http://schemas.microsoft.com/office/drawing/2014/main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:a16="http://schemas.microsoft.com/office/drawing/2014/main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36"/>
            <a:ext cx="6146800" cy="19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25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2">
            <a:extLst>
              <a:ext uri="{FF2B5EF4-FFF2-40B4-BE49-F238E27FC236}">
                <a16:creationId xmlns:a16="http://schemas.microsoft.com/office/drawing/2014/main" id="{E38CC2A8-BF77-F302-A693-1410457C40E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23">
            <a:extLst>
              <a:ext uri="{FF2B5EF4-FFF2-40B4-BE49-F238E27FC236}">
                <a16:creationId xmlns:a16="http://schemas.microsoft.com/office/drawing/2014/main" id="{9E70C255-E432-40CA-159D-E09CE21129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24">
            <a:extLst>
              <a:ext uri="{FF2B5EF4-FFF2-40B4-BE49-F238E27FC236}">
                <a16:creationId xmlns:a16="http://schemas.microsoft.com/office/drawing/2014/main" id="{B292E594-EE24-4EFB-5137-DFA6048A7A5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25">
            <a:extLst>
              <a:ext uri="{FF2B5EF4-FFF2-40B4-BE49-F238E27FC236}">
                <a16:creationId xmlns:a16="http://schemas.microsoft.com/office/drawing/2014/main" id="{DB86CE01-8411-6616-119C-17214846423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78" y="1407380"/>
            <a:ext cx="6390844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09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id="{3841DC18-BE78-8032-A1E8-4A10C54B604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27">
            <a:extLst>
              <a:ext uri="{FF2B5EF4-FFF2-40B4-BE49-F238E27FC236}">
                <a16:creationId xmlns:a16="http://schemas.microsoft.com/office/drawing/2014/main" id="{85DC1E9B-1E34-86F3-CB04-E35F6F7AACE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28">
            <a:extLst>
              <a:ext uri="{FF2B5EF4-FFF2-40B4-BE49-F238E27FC236}">
                <a16:creationId xmlns:a16="http://schemas.microsoft.com/office/drawing/2014/main" id="{EBCDE1DF-AE1A-DD3E-1153-0709763283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29">
            <a:extLst>
              <a:ext uri="{FF2B5EF4-FFF2-40B4-BE49-F238E27FC236}">
                <a16:creationId xmlns:a16="http://schemas.microsoft.com/office/drawing/2014/main" id="{61A64A25-868D-AE7F-627B-FB40D97BE1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7" y="1407380"/>
            <a:ext cx="6860926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7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0" name="PFE element 15" descr="PFE element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" y="305196"/>
            <a:ext cx="1714501" cy="317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그림 15" descr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19" y="194880"/>
            <a:ext cx="1573552" cy="51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FE element 17" descr="PFE element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FE element 18" descr="PFE element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960" y="1798805"/>
            <a:ext cx="3347443" cy="2211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0">
            <a:extLst>
              <a:ext uri="{FF2B5EF4-FFF2-40B4-BE49-F238E27FC236}">
                <a16:creationId xmlns:a16="http://schemas.microsoft.com/office/drawing/2014/main" id="{AEDEE922-0977-B2BD-4795-7D7E39B538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>
            <a:off x="8394278" y="2700338"/>
            <a:ext cx="0" cy="338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FE element 32">
            <a:extLst>
              <a:ext uri="{FF2B5EF4-FFF2-40B4-BE49-F238E27FC236}">
                <a16:creationId xmlns:a16="http://schemas.microsoft.com/office/drawing/2014/main" id="{446869A3-F0C5-EC3C-2577-80F908E16CD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33">
            <a:extLst>
              <a:ext uri="{FF2B5EF4-FFF2-40B4-BE49-F238E27FC236}">
                <a16:creationId xmlns:a16="http://schemas.microsoft.com/office/drawing/2014/main" id="{93B51D84-AD03-63E2-D323-E9DE62B0B8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34">
            <a:extLst>
              <a:ext uri="{FF2B5EF4-FFF2-40B4-BE49-F238E27FC236}">
                <a16:creationId xmlns:a16="http://schemas.microsoft.com/office/drawing/2014/main" id="{CACE9DB0-D8C1-7A05-EE52-A7E039B4984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26" y="1407380"/>
            <a:ext cx="6669483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64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5">
            <a:extLst>
              <a:ext uri="{FF2B5EF4-FFF2-40B4-BE49-F238E27FC236}">
                <a16:creationId xmlns:a16="http://schemas.microsoft.com/office/drawing/2014/main" id="{3460F7CB-1CDD-E82F-B513-EC3FEAE6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36">
            <a:extLst>
              <a:ext uri="{FF2B5EF4-FFF2-40B4-BE49-F238E27FC236}">
                <a16:creationId xmlns:a16="http://schemas.microsoft.com/office/drawing/2014/main" id="{2C061A3C-2E97-36DA-60D5-C7099835401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37">
            <a:extLst>
              <a:ext uri="{FF2B5EF4-FFF2-40B4-BE49-F238E27FC236}">
                <a16:creationId xmlns:a16="http://schemas.microsoft.com/office/drawing/2014/main" id="{FAC80DE2-8CDB-2308-896F-9C1A7D6E972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38">
            <a:extLst>
              <a:ext uri="{FF2B5EF4-FFF2-40B4-BE49-F238E27FC236}">
                <a16:creationId xmlns:a16="http://schemas.microsoft.com/office/drawing/2014/main" id="{A8A18855-3C98-9BE6-D62E-56D43C014BE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7" y="1407380"/>
            <a:ext cx="6860926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24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9">
            <a:extLst>
              <a:ext uri="{FF2B5EF4-FFF2-40B4-BE49-F238E27FC236}">
                <a16:creationId xmlns:a16="http://schemas.microsoft.com/office/drawing/2014/main" id="{0C9A5032-50E8-2CA8-1629-3FBAE19915D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40">
            <a:extLst>
              <a:ext uri="{FF2B5EF4-FFF2-40B4-BE49-F238E27FC236}">
                <a16:creationId xmlns:a16="http://schemas.microsoft.com/office/drawing/2014/main" id="{9F3378FC-2A6A-4072-E9F4-40FA161EEF1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41">
            <a:extLst>
              <a:ext uri="{FF2B5EF4-FFF2-40B4-BE49-F238E27FC236}">
                <a16:creationId xmlns:a16="http://schemas.microsoft.com/office/drawing/2014/main" id="{21005904-280F-34B8-114B-7807F137C8D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42">
            <a:extLst>
              <a:ext uri="{FF2B5EF4-FFF2-40B4-BE49-F238E27FC236}">
                <a16:creationId xmlns:a16="http://schemas.microsoft.com/office/drawing/2014/main" id="{2B6B6018-868B-1048-D68E-78480589614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26" y="1407380"/>
            <a:ext cx="6669483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40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87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:a16="http://schemas.microsoft.com/office/drawing/2014/main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:a16="http://schemas.microsoft.com/office/drawing/2014/main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:a16="http://schemas.microsoft.com/office/drawing/2014/main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34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2067408"/>
            <a:ext cx="6155927" cy="1450644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05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84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8" y="309890"/>
            <a:ext cx="3926930" cy="705964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93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:a16="http://schemas.microsoft.com/office/drawing/2014/main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:a16="http://schemas.microsoft.com/office/drawing/2014/main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:a16="http://schemas.microsoft.com/office/drawing/2014/main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20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:a16="http://schemas.microsoft.com/office/drawing/2014/main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:a16="http://schemas.microsoft.com/office/drawing/2014/main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:a16="http://schemas.microsoft.com/office/drawing/2014/main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:a16="http://schemas.microsoft.com/office/drawing/2014/main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7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id="{5AF2E671-F5EB-E4D7-2FA1-AB2A8DA225F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id="{382B59A3-DD8E-71C3-2239-3B16680491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id="{BDD06132-C3D6-50A9-F004-829BAE9126B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id="{12DB5872-671A-0E7D-BD06-B0845125D6C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6" y="1617254"/>
            <a:ext cx="6146800" cy="21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29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:a16="http://schemas.microsoft.com/office/drawing/2014/main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:a16="http://schemas.microsoft.com/office/drawing/2014/main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:a16="http://schemas.microsoft.com/office/drawing/2014/main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2067408"/>
            <a:ext cx="6155927" cy="1450644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:a16="http://schemas.microsoft.com/office/drawing/2014/main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71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:a16="http://schemas.microsoft.com/office/drawing/2014/main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:a16="http://schemas.microsoft.com/office/drawing/2014/main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:a16="http://schemas.microsoft.com/office/drawing/2014/main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:a16="http://schemas.microsoft.com/office/drawing/2014/main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24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:a16="http://schemas.microsoft.com/office/drawing/2014/main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:a16="http://schemas.microsoft.com/office/drawing/2014/main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8" y="309890"/>
            <a:ext cx="3926930" cy="705964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:a16="http://schemas.microsoft.com/office/drawing/2014/main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:a16="http://schemas.microsoft.com/office/drawing/2014/main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69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:a16="http://schemas.microsoft.com/office/drawing/2014/main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:a16="http://schemas.microsoft.com/office/drawing/2014/main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:a16="http://schemas.microsoft.com/office/drawing/2014/main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:a16="http://schemas.microsoft.com/office/drawing/2014/main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12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:a16="http://schemas.microsoft.com/office/drawing/2014/main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:a16="http://schemas.microsoft.com/office/drawing/2014/main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8" y="309890"/>
            <a:ext cx="3926930" cy="705964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:a16="http://schemas.microsoft.com/office/drawing/2014/main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:a16="http://schemas.microsoft.com/office/drawing/2014/main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47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:a16="http://schemas.microsoft.com/office/drawing/2014/main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:a16="http://schemas.microsoft.com/office/drawing/2014/main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:a16="http://schemas.microsoft.com/office/drawing/2014/main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2067408"/>
            <a:ext cx="6155927" cy="1450644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:a16="http://schemas.microsoft.com/office/drawing/2014/main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52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19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45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63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id="{BBCD59E3-C640-BA97-DE65-83CC9082FBD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8" name="PFE element 14">
            <a:extLst>
              <a:ext uri="{FF2B5EF4-FFF2-40B4-BE49-F238E27FC236}">
                <a16:creationId xmlns:a16="http://schemas.microsoft.com/office/drawing/2014/main" id="{9EC29AC1-2C56-BC25-A546-AF7B7ADB196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10" name="PFE element 15">
            <a:extLst>
              <a:ext uri="{FF2B5EF4-FFF2-40B4-BE49-F238E27FC236}">
                <a16:creationId xmlns:a16="http://schemas.microsoft.com/office/drawing/2014/main" id="{652746EA-D5B4-D832-E4BB-065BADC1F2B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id="{55C10FDA-1A60-46FA-898F-1AB33AEF7FA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5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id="{AD2513C5-623B-17F8-B467-9FEBB8434C2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id="{9301B28C-71ED-25A8-632D-5AC59679C37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id="{EE939D10-B027-D245-0225-6B0FB299C99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6" y="1617254"/>
            <a:ext cx="6146800" cy="212202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id="{FE1466C0-F102-B2D6-0676-628AD1FAFC7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72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id="{A1932550-2E60-4E8F-C799-1FE9F6E6CF2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id="{DD834FC7-ADD9-4700-C7B9-0990D0B3CEF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id="{81B1DD8B-34AF-5AC7-2EC8-FC37B3EDE69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id="{D47F3106-EE51-E9F1-F8A5-0FDC4601A13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41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id="{C5170E52-17FC-C856-236D-12F94DB23D6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id="{BFC59976-B59E-CED4-CF4A-9428861F7D4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id="{27994CC5-24F1-E306-CA55-AC70D373BFA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:a16="http://schemas.microsoft.com/office/drawing/2014/main" id="{DF3A80AD-AB2B-11B0-DB46-12B717F29A6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312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>
            <a:extLst>
              <a:ext uri="{FF2B5EF4-FFF2-40B4-BE49-F238E27FC236}">
                <a16:creationId xmlns:a16="http://schemas.microsoft.com/office/drawing/2014/main" id="{254D204E-A0EE-B7DB-4870-6775F6D9B29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15" name="PFE element 26">
            <a:extLst>
              <a:ext uri="{FF2B5EF4-FFF2-40B4-BE49-F238E27FC236}">
                <a16:creationId xmlns:a16="http://schemas.microsoft.com/office/drawing/2014/main" id="{DAC21861-B4B0-43B1-4860-6BFD0CDF1C4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17" name="PFE element 27">
            <a:extLst>
              <a:ext uri="{FF2B5EF4-FFF2-40B4-BE49-F238E27FC236}">
                <a16:creationId xmlns:a16="http://schemas.microsoft.com/office/drawing/2014/main" id="{CD20E666-4CBF-0E27-0878-ADB0F90928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:a16="http://schemas.microsoft.com/office/drawing/2014/main" id="{31E1409C-54B3-CFA0-F5B2-EA5A5B00501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74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id="{828CF707-1F2C-22EE-C7CB-EBAE836DBD2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308181"/>
            <a:ext cx="3571162" cy="834416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id="{4600F587-D600-C1B2-5FFD-2B183C4A7F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673690"/>
            <a:ext cx="870935" cy="465070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id="{B3477692-8875-C443-C478-E36D6894811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780296"/>
            <a:ext cx="934440" cy="172412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id="{BB4D0FC5-0C88-FB0B-14B1-840C76FC82B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572762"/>
            <a:ext cx="6146800" cy="25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93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id="{FF2E80B8-B217-E2F7-E7EB-7CB5D4E6E8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673690"/>
            <a:ext cx="870935" cy="465070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id="{69CB31D0-DB5B-4684-7F8A-D82CB4E5870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572762"/>
            <a:ext cx="6146800" cy="2561734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id="{2BC0EF62-380F-42A5-3523-72EA93CBC5E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308181"/>
            <a:ext cx="3571162" cy="834416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id="{1B8E2B46-95E0-CBC1-FDE9-02A2FF934D4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780296"/>
            <a:ext cx="934440" cy="1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28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id="{3BF0D4E6-5CEC-2B22-5E40-2C7A04CE1AD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308181"/>
            <a:ext cx="3571162" cy="834416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id="{05497FFB-39FE-B824-F670-0ABF4FCA637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673690"/>
            <a:ext cx="870935" cy="465070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id="{F226B930-C28B-A0DD-7275-9A975DC0880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572762"/>
            <a:ext cx="6146800" cy="2561734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id="{EB9B23DE-AF21-4F6E-EF1B-1840C5FE707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780296"/>
            <a:ext cx="934440" cy="1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416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3">
            <a:extLst>
              <a:ext uri="{FF2B5EF4-FFF2-40B4-BE49-F238E27FC236}">
                <a16:creationId xmlns:a16="http://schemas.microsoft.com/office/drawing/2014/main" id="{DE8B2C2A-2C6D-A625-2184-169F75D3AFA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673690"/>
            <a:ext cx="870935" cy="465070"/>
          </a:xfrm>
          <a:prstGeom prst="rect">
            <a:avLst/>
          </a:prstGeom>
        </p:spPr>
      </p:pic>
      <p:pic>
        <p:nvPicPr>
          <p:cNvPr id="13" name="PFE element 14">
            <a:extLst>
              <a:ext uri="{FF2B5EF4-FFF2-40B4-BE49-F238E27FC236}">
                <a16:creationId xmlns:a16="http://schemas.microsoft.com/office/drawing/2014/main" id="{C2FD4BEE-BF2F-D42E-C52B-7580B2CB6A2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572762"/>
            <a:ext cx="6146800" cy="2561734"/>
          </a:xfrm>
          <a:prstGeom prst="rect">
            <a:avLst/>
          </a:prstGeom>
        </p:spPr>
      </p:pic>
      <p:pic>
        <p:nvPicPr>
          <p:cNvPr id="15" name="PFE element 15">
            <a:extLst>
              <a:ext uri="{FF2B5EF4-FFF2-40B4-BE49-F238E27FC236}">
                <a16:creationId xmlns:a16="http://schemas.microsoft.com/office/drawing/2014/main" id="{E54BC057-63D5-4FF9-74BB-8C778846CEA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308181"/>
            <a:ext cx="3571162" cy="834416"/>
          </a:xfrm>
          <a:prstGeom prst="rect">
            <a:avLst/>
          </a:prstGeom>
        </p:spPr>
      </p:pic>
      <p:pic>
        <p:nvPicPr>
          <p:cNvPr id="17" name="PFE element 16">
            <a:extLst>
              <a:ext uri="{FF2B5EF4-FFF2-40B4-BE49-F238E27FC236}">
                <a16:creationId xmlns:a16="http://schemas.microsoft.com/office/drawing/2014/main" id="{F6CFCF04-0E91-E1BF-C37A-700C30087BA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780296"/>
            <a:ext cx="934440" cy="1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4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FE element 17">
            <a:extLst>
              <a:ext uri="{FF2B5EF4-FFF2-40B4-BE49-F238E27FC236}">
                <a16:creationId xmlns:a16="http://schemas.microsoft.com/office/drawing/2014/main" id="{1C6A5E8D-E6BB-3539-597A-8C862B4B04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673690"/>
            <a:ext cx="870935" cy="465070"/>
          </a:xfrm>
          <a:prstGeom prst="rect">
            <a:avLst/>
          </a:prstGeom>
        </p:spPr>
      </p:pic>
      <p:pic>
        <p:nvPicPr>
          <p:cNvPr id="13" name="PFE element 18">
            <a:extLst>
              <a:ext uri="{FF2B5EF4-FFF2-40B4-BE49-F238E27FC236}">
                <a16:creationId xmlns:a16="http://schemas.microsoft.com/office/drawing/2014/main" id="{9C0B2DEE-8FB2-2FCC-5661-D18C27A368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572762"/>
            <a:ext cx="6146800" cy="2561734"/>
          </a:xfrm>
          <a:prstGeom prst="rect">
            <a:avLst/>
          </a:prstGeom>
        </p:spPr>
      </p:pic>
      <p:pic>
        <p:nvPicPr>
          <p:cNvPr id="15" name="PFE element 19">
            <a:extLst>
              <a:ext uri="{FF2B5EF4-FFF2-40B4-BE49-F238E27FC236}">
                <a16:creationId xmlns:a16="http://schemas.microsoft.com/office/drawing/2014/main" id="{2C4690F2-2BBF-701D-806A-0ECA04B068F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424" y="308181"/>
            <a:ext cx="3571162" cy="834416"/>
          </a:xfrm>
          <a:prstGeom prst="rect">
            <a:avLst/>
          </a:prstGeom>
        </p:spPr>
      </p:pic>
      <p:pic>
        <p:nvPicPr>
          <p:cNvPr id="17" name="PFE element 20">
            <a:extLst>
              <a:ext uri="{FF2B5EF4-FFF2-40B4-BE49-F238E27FC236}">
                <a16:creationId xmlns:a16="http://schemas.microsoft.com/office/drawing/2014/main" id="{B5517C25-F28B-4BBA-9E29-4A9A255C394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4" y="780296"/>
            <a:ext cx="934440" cy="1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064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PFE element 21" descr="PFE element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" y="305196"/>
            <a:ext cx="1714501" cy="317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그림 15" descr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19" y="194880"/>
            <a:ext cx="1573552" cy="51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FE element 23" descr="PFE element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FE element 24" descr="PFE element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53" y="1961333"/>
            <a:ext cx="2425701" cy="22225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3699961" y="2141561"/>
            <a:ext cx="4516619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ko-KR" altLang="en-US" sz="11500" dirty="0" err="1">
                <a:solidFill>
                  <a:srgbClr val="0070C0"/>
                </a:solidFill>
                <a:latin typeface="210 하얀분필 L" panose="02020603020101020101" pitchFamily="18" charset="-127"/>
                <a:ea typeface="210 하얀분필 L" panose="02020603020101020101" pitchFamily="18" charset="-127"/>
              </a:rPr>
              <a:t>박로빈</a:t>
            </a:r>
            <a:endParaRPr lang="ko-KR" altLang="en-US" sz="4800" dirty="0">
              <a:solidFill>
                <a:srgbClr val="0070C0"/>
              </a:solidFill>
              <a:latin typeface="210 하얀분필 L" panose="02020603020101020101" pitchFamily="18" charset="-127"/>
              <a:ea typeface="210 하얀분필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1375736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6" name="PFE element 2" descr="PFE elemen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9" y="374776"/>
            <a:ext cx="2529285" cy="34312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Freeform 13"/>
          <p:cNvSpPr/>
          <p:nvPr/>
        </p:nvSpPr>
        <p:spPr>
          <a:xfrm>
            <a:off x="5167112" y="4522847"/>
            <a:ext cx="2159573" cy="16762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" name="Freeform 17"/>
          <p:cNvSpPr/>
          <p:nvPr/>
        </p:nvSpPr>
        <p:spPr>
          <a:xfrm>
            <a:off x="8305728" y="2655596"/>
            <a:ext cx="230615" cy="2537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9" name="Freeform 18"/>
          <p:cNvSpPr/>
          <p:nvPr/>
        </p:nvSpPr>
        <p:spPr>
          <a:xfrm>
            <a:off x="745468" y="212955"/>
            <a:ext cx="172223" cy="18951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" name="Freeform 19"/>
          <p:cNvSpPr/>
          <p:nvPr/>
        </p:nvSpPr>
        <p:spPr>
          <a:xfrm rot="1785744">
            <a:off x="1389572" y="1522122"/>
            <a:ext cx="192449" cy="38878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" name="Freeform 21"/>
          <p:cNvSpPr/>
          <p:nvPr/>
        </p:nvSpPr>
        <p:spPr>
          <a:xfrm>
            <a:off x="6198610" y="591257"/>
            <a:ext cx="329440" cy="31914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" name="Freeform 22"/>
          <p:cNvSpPr/>
          <p:nvPr/>
        </p:nvSpPr>
        <p:spPr>
          <a:xfrm rot="2997849">
            <a:off x="6730568" y="4155533"/>
            <a:ext cx="272284" cy="26377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" name="Freeform 24"/>
          <p:cNvSpPr/>
          <p:nvPr/>
        </p:nvSpPr>
        <p:spPr>
          <a:xfrm>
            <a:off x="6944425" y="3920044"/>
            <a:ext cx="1999716" cy="17238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84" name="PFE element 10" descr="PFE element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그림 15" descr="그림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7463" y="1269229"/>
            <a:ext cx="5809074" cy="1906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그림 22" descr="그림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2985" y="3538944"/>
            <a:ext cx="823130" cy="1067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그림 274" descr="그림 2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8176" y="2887397"/>
            <a:ext cx="823130" cy="11273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47006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id="{1DDD845B-121D-6EB3-D991-E9F302F01C0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id="{5CC6993F-91F1-DBE3-15AF-0766B7C6637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20" name="PFE element 11">
            <a:extLst>
              <a:ext uri="{FF2B5EF4-FFF2-40B4-BE49-F238E27FC236}">
                <a16:creationId xmlns:a16="http://schemas.microsoft.com/office/drawing/2014/main" id="{E9119BDE-52C6-1AB2-27E5-0AD93FE5189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1" y="1401788"/>
            <a:ext cx="6146800" cy="2554588"/>
          </a:xfrm>
          <a:prstGeom prst="rect">
            <a:avLst/>
          </a:prstGeom>
        </p:spPr>
      </p:pic>
      <p:pic>
        <p:nvPicPr>
          <p:cNvPr id="22" name="PFE element 12">
            <a:extLst>
              <a:ext uri="{FF2B5EF4-FFF2-40B4-BE49-F238E27FC236}">
                <a16:creationId xmlns:a16="http://schemas.microsoft.com/office/drawing/2014/main" id="{59A33658-FDEC-3898-F664-A0F58BA9F0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78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Freeform 3"/>
          <p:cNvSpPr/>
          <p:nvPr/>
        </p:nvSpPr>
        <p:spPr>
          <a:xfrm>
            <a:off x="609600" y="1038225"/>
            <a:ext cx="8115301" cy="3743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" y="0"/>
                </a:moveTo>
                <a:lnTo>
                  <a:pt x="21265" y="0"/>
                </a:lnTo>
                <a:cubicBezTo>
                  <a:pt x="21354" y="0"/>
                  <a:pt x="21439" y="42"/>
                  <a:pt x="21502" y="116"/>
                </a:cubicBezTo>
                <a:cubicBezTo>
                  <a:pt x="21565" y="190"/>
                  <a:pt x="21600" y="291"/>
                  <a:pt x="21600" y="396"/>
                </a:cubicBezTo>
                <a:lnTo>
                  <a:pt x="21600" y="21204"/>
                </a:lnTo>
                <a:cubicBezTo>
                  <a:pt x="21600" y="21309"/>
                  <a:pt x="21565" y="21410"/>
                  <a:pt x="21502" y="21484"/>
                </a:cubicBezTo>
                <a:cubicBezTo>
                  <a:pt x="21439" y="21558"/>
                  <a:pt x="21354" y="21600"/>
                  <a:pt x="21265" y="21600"/>
                </a:cubicBezTo>
                <a:lnTo>
                  <a:pt x="335" y="21600"/>
                </a:lnTo>
                <a:cubicBezTo>
                  <a:pt x="246" y="21600"/>
                  <a:pt x="161" y="21558"/>
                  <a:pt x="98" y="21484"/>
                </a:cubicBezTo>
                <a:cubicBezTo>
                  <a:pt x="35" y="21410"/>
                  <a:pt x="0" y="21309"/>
                  <a:pt x="0" y="21204"/>
                </a:cubicBezTo>
                <a:lnTo>
                  <a:pt x="0" y="396"/>
                </a:lnTo>
                <a:cubicBezTo>
                  <a:pt x="0" y="291"/>
                  <a:pt x="35" y="190"/>
                  <a:pt x="98" y="116"/>
                </a:cubicBezTo>
                <a:cubicBezTo>
                  <a:pt x="161" y="42"/>
                  <a:pt x="246" y="0"/>
                  <a:pt x="335" y="0"/>
                </a:cubicBezTo>
                <a:close/>
              </a:path>
            </a:pathLst>
          </a:custGeom>
          <a:solidFill>
            <a:srgbClr val="DCE6F2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그림 9" descr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019" y="194880"/>
            <a:ext cx="1573552" cy="51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FE element 39" descr="PFE element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481" y="1508561"/>
            <a:ext cx="4067598" cy="280265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모서리가 둥근 직사각형 7"/>
          <p:cNvSpPr/>
          <p:nvPr/>
        </p:nvSpPr>
        <p:spPr>
          <a:xfrm>
            <a:off x="847075" y="538064"/>
            <a:ext cx="2283666" cy="899461"/>
          </a:xfrm>
          <a:prstGeom prst="roundRect">
            <a:avLst>
              <a:gd name="adj" fmla="val 50000"/>
            </a:avLst>
          </a:prstGeom>
          <a:solidFill>
            <a:srgbClr val="6D4238"/>
          </a:solidFill>
          <a:ln w="88900">
            <a:solidFill>
              <a:srgbClr val="104D84"/>
            </a:solidFill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</p:txBody>
      </p:sp>
      <p:sp>
        <p:nvSpPr>
          <p:cNvPr id="218" name="모서리가 둥근 직사각형 10"/>
          <p:cNvSpPr/>
          <p:nvPr/>
        </p:nvSpPr>
        <p:spPr>
          <a:xfrm>
            <a:off x="847075" y="538064"/>
            <a:ext cx="2283666" cy="899461"/>
          </a:xfrm>
          <a:prstGeom prst="roundRect">
            <a:avLst>
              <a:gd name="adj" fmla="val 50000"/>
            </a:avLst>
          </a:prstGeom>
          <a:solidFill>
            <a:srgbClr val="6D4238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</p:txBody>
      </p:sp>
      <p:pic>
        <p:nvPicPr>
          <p:cNvPr id="219" name="PFE element 42" descr="PFE element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22" y="652902"/>
            <a:ext cx="1945869" cy="705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그룹 9"/>
          <p:cNvGrpSpPr/>
          <p:nvPr/>
        </p:nvGrpSpPr>
        <p:grpSpPr>
          <a:xfrm>
            <a:off x="2096168" y="1495726"/>
            <a:ext cx="1519921" cy="2218610"/>
            <a:chOff x="0" y="0"/>
            <a:chExt cx="1519920" cy="2218608"/>
          </a:xfrm>
        </p:grpSpPr>
        <p:pic>
          <p:nvPicPr>
            <p:cNvPr id="278" name="PFE element 84" descr="PFE element 8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1519921" cy="2218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9" name="Shape_6"/>
            <p:cNvSpPr/>
            <p:nvPr/>
          </p:nvSpPr>
          <p:spPr>
            <a:xfrm>
              <a:off x="-1" y="0"/>
              <a:ext cx="1519922" cy="221860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21365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endParaRPr>
            </a:p>
          </p:txBody>
        </p:sp>
      </p:grpSp>
      <p:grpSp>
        <p:nvGrpSpPr>
          <p:cNvPr id="283" name="그룹 16"/>
          <p:cNvGrpSpPr/>
          <p:nvPr/>
        </p:nvGrpSpPr>
        <p:grpSpPr>
          <a:xfrm>
            <a:off x="3401845" y="1495726"/>
            <a:ext cx="1354234" cy="2218610"/>
            <a:chOff x="0" y="0"/>
            <a:chExt cx="1354233" cy="2218608"/>
          </a:xfrm>
        </p:grpSpPr>
        <p:pic>
          <p:nvPicPr>
            <p:cNvPr id="281" name="PFE element 85" descr="PFE element 8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1354234" cy="2218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2" name="Shape_7"/>
            <p:cNvSpPr/>
            <p:nvPr/>
          </p:nvSpPr>
          <p:spPr>
            <a:xfrm>
              <a:off x="-1" y="0"/>
              <a:ext cx="1354235" cy="221860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21365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endParaRPr>
            </a:p>
          </p:txBody>
        </p:sp>
      </p:grpSp>
      <p:grpSp>
        <p:nvGrpSpPr>
          <p:cNvPr id="286" name="그룹 33"/>
          <p:cNvGrpSpPr/>
          <p:nvPr/>
        </p:nvGrpSpPr>
        <p:grpSpPr>
          <a:xfrm>
            <a:off x="4548825" y="1495726"/>
            <a:ext cx="1252491" cy="2218610"/>
            <a:chOff x="0" y="0"/>
            <a:chExt cx="1252490" cy="2218608"/>
          </a:xfrm>
        </p:grpSpPr>
        <p:pic>
          <p:nvPicPr>
            <p:cNvPr id="284" name="PFE element 86" descr="PFE element 8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1252491" cy="2218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5" name="Shape_8"/>
            <p:cNvSpPr/>
            <p:nvPr/>
          </p:nvSpPr>
          <p:spPr>
            <a:xfrm>
              <a:off x="-1" y="0"/>
              <a:ext cx="1252492" cy="221860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21365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endParaRPr>
            </a:p>
          </p:txBody>
        </p:sp>
      </p:grpSp>
      <p:grpSp>
        <p:nvGrpSpPr>
          <p:cNvPr id="289" name="그룹 37"/>
          <p:cNvGrpSpPr/>
          <p:nvPr/>
        </p:nvGrpSpPr>
        <p:grpSpPr>
          <a:xfrm>
            <a:off x="5590006" y="1495724"/>
            <a:ext cx="1468557" cy="2218610"/>
            <a:chOff x="0" y="0"/>
            <a:chExt cx="1468556" cy="2218608"/>
          </a:xfrm>
        </p:grpSpPr>
        <p:pic>
          <p:nvPicPr>
            <p:cNvPr id="287" name="PFE element 87" descr="PFE element 8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1468557" cy="2218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8" name="Shape_9"/>
            <p:cNvSpPr/>
            <p:nvPr/>
          </p:nvSpPr>
          <p:spPr>
            <a:xfrm>
              <a:off x="-1" y="0"/>
              <a:ext cx="1468558" cy="221860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21365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endParaRPr>
            </a:p>
          </p:txBody>
        </p:sp>
      </p:grpSp>
      <p:grpSp>
        <p:nvGrpSpPr>
          <p:cNvPr id="292" name="그룹 41"/>
          <p:cNvGrpSpPr/>
          <p:nvPr/>
        </p:nvGrpSpPr>
        <p:grpSpPr>
          <a:xfrm>
            <a:off x="2059132" y="749315"/>
            <a:ext cx="5031707" cy="834417"/>
            <a:chOff x="0" y="0"/>
            <a:chExt cx="5031706" cy="834416"/>
          </a:xfrm>
        </p:grpSpPr>
        <p:pic>
          <p:nvPicPr>
            <p:cNvPr id="290" name="PFE element 88" descr="PFE element 8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5031707" cy="8344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1" name="Shape_10"/>
            <p:cNvSpPr/>
            <p:nvPr/>
          </p:nvSpPr>
          <p:spPr>
            <a:xfrm>
              <a:off x="0" y="-1"/>
              <a:ext cx="5031707" cy="8344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21365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endParaRPr>
            </a:p>
          </p:txBody>
        </p:sp>
      </p:grpSp>
      <p:grpSp>
        <p:nvGrpSpPr>
          <p:cNvPr id="295" name="그룹 45"/>
          <p:cNvGrpSpPr/>
          <p:nvPr/>
        </p:nvGrpSpPr>
        <p:grpSpPr>
          <a:xfrm>
            <a:off x="2076610" y="1506481"/>
            <a:ext cx="1524001" cy="2222501"/>
            <a:chOff x="0" y="0"/>
            <a:chExt cx="1524000" cy="2222500"/>
          </a:xfrm>
        </p:grpSpPr>
        <p:pic>
          <p:nvPicPr>
            <p:cNvPr id="293" name="PFE element 89" descr="PFE element 8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1524000" cy="222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4" name="Shape_11"/>
            <p:cNvSpPr/>
            <p:nvPr/>
          </p:nvSpPr>
          <p:spPr>
            <a:xfrm>
              <a:off x="0" y="0"/>
              <a:ext cx="1524000" cy="2222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21365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endParaRPr>
            </a:p>
          </p:txBody>
        </p:sp>
      </p:grpSp>
      <p:grpSp>
        <p:nvGrpSpPr>
          <p:cNvPr id="298" name="그룹 49"/>
          <p:cNvGrpSpPr/>
          <p:nvPr/>
        </p:nvGrpSpPr>
        <p:grpSpPr>
          <a:xfrm>
            <a:off x="3406547" y="1506481"/>
            <a:ext cx="1358901" cy="2222501"/>
            <a:chOff x="0" y="0"/>
            <a:chExt cx="1358900" cy="2222500"/>
          </a:xfrm>
        </p:grpSpPr>
        <p:pic>
          <p:nvPicPr>
            <p:cNvPr id="296" name="PFE element 90" descr="PFE element 9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0" y="0"/>
              <a:ext cx="1358900" cy="222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7" name="Shape_12"/>
            <p:cNvSpPr/>
            <p:nvPr/>
          </p:nvSpPr>
          <p:spPr>
            <a:xfrm>
              <a:off x="0" y="0"/>
              <a:ext cx="1358900" cy="2222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21365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endParaRPr>
            </a:p>
          </p:txBody>
        </p:sp>
      </p:grpSp>
      <p:grpSp>
        <p:nvGrpSpPr>
          <p:cNvPr id="301" name="그룹 53"/>
          <p:cNvGrpSpPr/>
          <p:nvPr/>
        </p:nvGrpSpPr>
        <p:grpSpPr>
          <a:xfrm>
            <a:off x="4552388" y="1506481"/>
            <a:ext cx="1257301" cy="2222501"/>
            <a:chOff x="0" y="0"/>
            <a:chExt cx="1257300" cy="2222500"/>
          </a:xfrm>
        </p:grpSpPr>
        <p:pic>
          <p:nvPicPr>
            <p:cNvPr id="299" name="PFE element 91" descr="PFE element 9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0" y="0"/>
              <a:ext cx="1257300" cy="222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0" name="Shape_13"/>
            <p:cNvSpPr/>
            <p:nvPr/>
          </p:nvSpPr>
          <p:spPr>
            <a:xfrm>
              <a:off x="0" y="0"/>
              <a:ext cx="1257300" cy="2222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21365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endParaRPr>
            </a:p>
          </p:txBody>
        </p:sp>
      </p:grpSp>
      <p:grpSp>
        <p:nvGrpSpPr>
          <p:cNvPr id="304" name="그룹 57"/>
          <p:cNvGrpSpPr/>
          <p:nvPr/>
        </p:nvGrpSpPr>
        <p:grpSpPr>
          <a:xfrm>
            <a:off x="5605129" y="1506481"/>
            <a:ext cx="1473201" cy="2222501"/>
            <a:chOff x="0" y="0"/>
            <a:chExt cx="1473200" cy="2222500"/>
          </a:xfrm>
        </p:grpSpPr>
        <p:pic>
          <p:nvPicPr>
            <p:cNvPr id="302" name="PFE element 92" descr="PFE element 9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0" y="0"/>
              <a:ext cx="1473200" cy="222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3" name="Shape_14"/>
            <p:cNvSpPr/>
            <p:nvPr/>
          </p:nvSpPr>
          <p:spPr>
            <a:xfrm>
              <a:off x="0" y="0"/>
              <a:ext cx="1473200" cy="2222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21365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endParaRPr>
            </a:p>
          </p:txBody>
        </p:sp>
      </p:grpSp>
      <p:pic>
        <p:nvPicPr>
          <p:cNvPr id="305" name="Picture 6" descr="Picture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0680" y="2813074"/>
            <a:ext cx="2188669" cy="1914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Picture 4" descr="Picture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134189">
            <a:off x="6391407" y="3024447"/>
            <a:ext cx="2971669" cy="2370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icture 7" descr="Picture 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19275" y="4143238"/>
            <a:ext cx="1390650" cy="738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Picture 6" descr="Picture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5400000" flipV="1">
            <a:off x="5800747" y="3760646"/>
            <a:ext cx="573482" cy="8496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1" name="그룹 61"/>
          <p:cNvGrpSpPr/>
          <p:nvPr/>
        </p:nvGrpSpPr>
        <p:grpSpPr>
          <a:xfrm>
            <a:off x="4875814" y="3833388"/>
            <a:ext cx="909199" cy="879776"/>
            <a:chOff x="0" y="0"/>
            <a:chExt cx="909197" cy="879774"/>
          </a:xfrm>
        </p:grpSpPr>
        <p:pic>
          <p:nvPicPr>
            <p:cNvPr id="309" name="PFE element 97" descr="PFE element 97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0" y="0"/>
              <a:ext cx="909198" cy="879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0" name="Shape_15"/>
            <p:cNvSpPr/>
            <p:nvPr/>
          </p:nvSpPr>
          <p:spPr>
            <a:xfrm>
              <a:off x="0" y="0"/>
              <a:ext cx="909198" cy="87977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213650">
                  <a:alpha val="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endParaRPr>
            </a:p>
          </p:txBody>
        </p:sp>
      </p:grpSp>
      <p:pic>
        <p:nvPicPr>
          <p:cNvPr id="312" name="올라오는 효과음.mp3" descr="올라오는 효과음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0" y="5203209"/>
            <a:ext cx="5715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결정 버튼 누르는 효과음 (2).mp3" descr="결정 버튼 누르는 효과음 (2).mp3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09600" y="5203209"/>
            <a:ext cx="5715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결정 버튼 누르는 효과음 (2).mp3" descr="결정 버튼 누르는 효과음 (2).mp3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62000" y="5355609"/>
            <a:ext cx="5715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결정 버튼 누르는 효과음 (2).mp3" descr="결정 버튼 누르는 효과음 (2).mp3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14400" y="5508009"/>
            <a:ext cx="5715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결정 버튼 누르는 효과음 (2).mp3" descr="결정 버튼 누르는 효과음 (2).mp3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66800" y="5660409"/>
            <a:ext cx="5715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결정 버튼 누르는 효과음 (6).mp3" descr="결정 버튼 누르는 효과음 (6).mp3"/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676400" y="5203209"/>
            <a:ext cx="571500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26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26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76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76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26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126"/>
                            </p:stCondLst>
                            <p:childTnLst>
                              <p:par>
                                <p:cTn id="3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326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71" fill="hold"/>
                                        <p:tgtEl>
                                          <p:spTgt spid="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197"/>
                            </p:stCondLst>
                            <p:childTnLst>
                              <p:par>
                                <p:cTn id="41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250" fill="hold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47"/>
                            </p:stCondLst>
                            <p:childTnLst>
                              <p:par>
                                <p:cTn id="45" presetID="19" presetClass="entr" presetSubtype="10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897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" fill="hold"/>
                                        <p:tgtEl>
                                          <p:spTgt spid="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18"/>
                            </p:stCondLst>
                            <p:childTnLst>
                              <p:par>
                                <p:cTn id="53" presetID="10" presetClass="exit" fill="hold" grpId="1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250" fill="hold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18"/>
                            </p:stCondLst>
                            <p:childTnLst>
                              <p:par>
                                <p:cTn id="57" presetID="19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218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71" fill="hold"/>
                                        <p:tgtEl>
                                          <p:spTgt spid="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89"/>
                            </p:stCondLst>
                            <p:childTnLst>
                              <p:par>
                                <p:cTn id="65" presetID="10" presetClass="exit" fill="hold" grpId="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250" fill="hold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339"/>
                            </p:stCondLst>
                            <p:childTnLst>
                              <p:par>
                                <p:cTn id="69" presetID="19" presetClass="entr" presetSubtype="10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289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71" fill="hold"/>
                                        <p:tgtEl>
                                          <p:spTgt spid="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910"/>
                            </p:stCondLst>
                            <p:childTnLst>
                              <p:par>
                                <p:cTn id="77" presetID="10" presetClass="exit" fill="hold" grpId="1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50" fill="hold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168" fill="hold"/>
                                        <p:tgtEl>
                                          <p:spTgt spid="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68"/>
                            </p:stCondLst>
                            <p:childTnLst>
                              <p:par>
                                <p:cTn id="8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168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168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168"/>
                            </p:stCondLst>
                            <p:childTnLst>
                              <p:par>
                                <p:cTn id="103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6" fill="hold" display="0">
                  <p:stCondLst>
                    <p:cond delay="indefinite"/>
                  </p:stCondLst>
                </p:cTn>
                <p:tgtEl>
                  <p:spTgt spid="312"/>
                </p:tgtEl>
              </p:cMediaNode>
            </p:audio>
            <p:audio>
              <p:cMediaNode vol="80000" showWhenStopped="0">
                <p:cTn id="107" fill="hold" display="0">
                  <p:stCondLst>
                    <p:cond delay="indefinite"/>
                  </p:stCondLst>
                </p:cTn>
                <p:tgtEl>
                  <p:spTgt spid="313"/>
                </p:tgtEl>
              </p:cMediaNode>
            </p:audio>
            <p:audio>
              <p:cMediaNode vol="80000" showWhenStopped="0">
                <p:cTn id="108" fill="hold" display="0">
                  <p:stCondLst>
                    <p:cond delay="indefinite"/>
                  </p:stCondLst>
                </p:cTn>
                <p:tgtEl>
                  <p:spTgt spid="314"/>
                </p:tgtEl>
              </p:cMediaNode>
            </p:audio>
            <p:audio>
              <p:cMediaNode vol="80000" showWhenStopped="0">
                <p:cTn id="109" fill="hold" display="0">
                  <p:stCondLst>
                    <p:cond delay="indefinite"/>
                  </p:stCondLst>
                </p:cTn>
                <p:tgtEl>
                  <p:spTgt spid="315"/>
                </p:tgtEl>
              </p:cMediaNode>
            </p:audio>
            <p:audio>
              <p:cMediaNode vol="80000" showWhenStopped="0">
                <p:cTn id="110" fill="hold" display="0">
                  <p:stCondLst>
                    <p:cond delay="indefinite"/>
                  </p:stCondLst>
                </p:cTn>
                <p:tgtEl>
                  <p:spTgt spid="316"/>
                </p:tgtEl>
              </p:cMediaNode>
            </p:audio>
            <p:audio>
              <p:cMediaNode vol="80000" showWhenStopped="0">
                <p:cTn id="111" fill="hold" display="0">
                  <p:stCondLst>
                    <p:cond delay="indefinite"/>
                  </p:stCondLst>
                </p:cTn>
                <p:tgtEl>
                  <p:spTgt spid="317"/>
                </p:tgtEl>
              </p:cMediaNode>
            </p:audio>
          </p:childTnLst>
        </p:cTn>
      </p:par>
    </p:tnLst>
    <p:bldLst>
      <p:bldP spid="280" grpId="0" animBg="1" advAuto="0"/>
      <p:bldP spid="283" grpId="0" animBg="1" advAuto="0"/>
      <p:bldP spid="286" grpId="0" animBg="1" advAuto="0"/>
      <p:bldP spid="289" grpId="0" animBg="1" advAuto="0"/>
      <p:bldP spid="292" grpId="0" animBg="1" advAuto="0"/>
      <p:bldP spid="295" grpId="0" animBg="1" advAuto="0"/>
      <p:bldP spid="295" grpId="1" animBg="1" advAuto="0"/>
      <p:bldP spid="298" grpId="0" animBg="1" advAuto="0"/>
      <p:bldP spid="298" grpId="1" animBg="1" advAuto="0"/>
      <p:bldP spid="301" grpId="0" animBg="1" advAuto="0"/>
      <p:bldP spid="301" grpId="1" animBg="1" advAuto="0"/>
      <p:bldP spid="304" grpId="0" animBg="1" advAuto="0"/>
      <p:bldP spid="304" grpId="1" animBg="1" advAuto="0"/>
      <p:bldP spid="305" grpId="0" animBg="1" advAuto="0"/>
      <p:bldP spid="306" grpId="0" animBg="1" advAuto="0"/>
      <p:bldP spid="307" grpId="0" animBg="1" advAuto="0"/>
      <p:bldP spid="308" grpId="0" animBg="1" advAuto="0"/>
      <p:bldP spid="311" grpId="0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722033"/>
            <a:ext cx="2466040" cy="3849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샤랄라7.mp3" descr="샤랄라7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51435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73E644-529A-C5CD-1195-F3E5EBE4925B}"/>
              </a:ext>
            </a:extLst>
          </p:cNvPr>
          <p:cNvSpPr txBox="1"/>
          <p:nvPr/>
        </p:nvSpPr>
        <p:spPr>
          <a:xfrm>
            <a:off x="4861294" y="1848476"/>
            <a:ext cx="5050465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하늘에 계신 </a:t>
            </a:r>
            <a:endParaRPr kumimoji="0" lang="en-US" altLang="ko-KR" sz="44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우리 </a:t>
            </a:r>
            <a:r>
              <a:rPr kumimoji="0" lang="ko-KR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아버지여</a:t>
            </a:r>
            <a:endParaRPr kumimoji="0" lang="en-US" altLang="ko-KR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" fill="hold"/>
                                        <p:tgtEl>
                                          <p:spTgt spid="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2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326"/>
                </p:tgtEl>
              </p:cMediaNode>
            </p:audio>
          </p:childTnLst>
        </p:cTn>
      </p:par>
    </p:tnLst>
    <p:bldLst>
      <p:bldP spid="324" grpId="0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722033"/>
            <a:ext cx="2466040" cy="3849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샤랄라7.mp3" descr="샤랄라7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51435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73E644-529A-C5CD-1195-F3E5EBE4925B}"/>
              </a:ext>
            </a:extLst>
          </p:cNvPr>
          <p:cNvSpPr txBox="1"/>
          <p:nvPr/>
        </p:nvSpPr>
        <p:spPr>
          <a:xfrm>
            <a:off x="3848986" y="661804"/>
            <a:ext cx="5050465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이름이</a:t>
            </a: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 </a:t>
            </a: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거룩히 여김을 </a:t>
            </a:r>
            <a:r>
              <a:rPr kumimoji="0" lang="ko-KR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받으시오며</a:t>
            </a: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나라가</a:t>
            </a: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 </a:t>
            </a: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임하시오며</a:t>
            </a: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뜻이</a:t>
            </a: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 </a:t>
            </a: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하늘에서 이루어진 것같이</a:t>
            </a: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땅에서도 </a:t>
            </a:r>
            <a:r>
              <a:rPr kumimoji="0" lang="ko-KR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이루어지이다</a:t>
            </a: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739306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" fill="hold"/>
                                        <p:tgtEl>
                                          <p:spTgt spid="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2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326"/>
                </p:tgtEl>
              </p:cMediaNode>
            </p:audio>
          </p:childTnLst>
        </p:cTn>
      </p:par>
    </p:tnLst>
    <p:bldLst>
      <p:bldP spid="324" grpId="0" animBg="1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722033"/>
            <a:ext cx="2466040" cy="3849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샤랄라7.mp3" descr="샤랄라7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51435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73E644-529A-C5CD-1195-F3E5EBE4925B}"/>
              </a:ext>
            </a:extLst>
          </p:cNvPr>
          <p:cNvSpPr txBox="1"/>
          <p:nvPr/>
        </p:nvSpPr>
        <p:spPr>
          <a:xfrm>
            <a:off x="4572000" y="1602255"/>
            <a:ext cx="5050465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오늘 우리에게 </a:t>
            </a:r>
            <a:endParaRPr kumimoji="0" lang="en-US" altLang="ko-KR" sz="4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일용할 양식</a:t>
            </a:r>
            <a:r>
              <a:rPr kumimoji="0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을 </a:t>
            </a:r>
            <a:endParaRPr kumimoji="0" lang="en-US" altLang="ko-KR" sz="4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주시옵고</a:t>
            </a:r>
            <a:endParaRPr kumimoji="0" lang="en-US" altLang="ko-KR" sz="4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198280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" fill="hold"/>
                                        <p:tgtEl>
                                          <p:spTgt spid="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2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326"/>
                </p:tgtEl>
              </p:cMediaNode>
            </p:audio>
          </p:childTnLst>
        </p:cTn>
      </p:par>
    </p:tnLst>
    <p:bldLst>
      <p:bldP spid="324" grpId="0" animBg="1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722033"/>
            <a:ext cx="2466040" cy="3849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샤랄라7.mp3" descr="샤랄라7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51435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73E644-529A-C5CD-1195-F3E5EBE4925B}"/>
              </a:ext>
            </a:extLst>
          </p:cNvPr>
          <p:cNvSpPr txBox="1"/>
          <p:nvPr/>
        </p:nvSpPr>
        <p:spPr>
          <a:xfrm>
            <a:off x="3874386" y="938803"/>
            <a:ext cx="5050465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우리가 우리에게 죄 지은 자를 사하여 준 것같이</a:t>
            </a: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우리 죄를 </a:t>
            </a: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사하여</a:t>
            </a: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 </a:t>
            </a:r>
            <a:r>
              <a:rPr kumimoji="0" lang="ko-KR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주시옵고</a:t>
            </a: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우리를 시험에 들게 하지 </a:t>
            </a:r>
            <a:r>
              <a:rPr kumimoji="0" lang="ko-KR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마시옵고</a:t>
            </a:r>
            <a:endParaRPr kumimoji="0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다만 </a:t>
            </a: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악에서</a:t>
            </a:r>
            <a:r>
              <a:rPr kumimoji="0" lang="ko-KR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 </a:t>
            </a:r>
            <a:r>
              <a:rPr kumimoji="0" lang="ko-KR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구하시옵소서</a:t>
            </a:r>
            <a:r>
              <a:rPr kumimoji="0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741763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" fill="hold"/>
                                        <p:tgtEl>
                                          <p:spTgt spid="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2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326"/>
                </p:tgtEl>
              </p:cMediaNode>
            </p:audio>
          </p:childTnLst>
        </p:cTn>
      </p:par>
    </p:tnLst>
    <p:bldLst>
      <p:bldP spid="324" grpId="0" animBg="1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722033"/>
            <a:ext cx="2466040" cy="3849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샤랄라7.mp3" descr="샤랄라7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51435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73E644-529A-C5CD-1195-F3E5EBE4925B}"/>
              </a:ext>
            </a:extLst>
          </p:cNvPr>
          <p:cNvSpPr txBox="1"/>
          <p:nvPr/>
        </p:nvSpPr>
        <p:spPr>
          <a:xfrm>
            <a:off x="4314939" y="1122952"/>
            <a:ext cx="5050465" cy="3170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나라와 </a:t>
            </a:r>
            <a:endParaRPr kumimoji="0" lang="en-US" altLang="ko-KR" sz="4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권세와 </a:t>
            </a:r>
            <a:endParaRPr kumimoji="0" lang="en-US" altLang="ko-KR" sz="4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영광이</a:t>
            </a:r>
            <a:endParaRPr kumimoji="0" lang="en-US" altLang="ko-KR" sz="4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아버지께</a:t>
            </a:r>
            <a:r>
              <a:rPr kumimoji="0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 영원히 있사옵나이다</a:t>
            </a:r>
            <a:r>
              <a:rPr kumimoji="0" lang="en-US" altLang="ko-KR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. </a:t>
            </a:r>
            <a:r>
              <a:rPr kumimoji="0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아멘</a:t>
            </a:r>
            <a:r>
              <a:rPr kumimoji="0" lang="en-US" altLang="ko-KR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.</a:t>
            </a:r>
            <a:endParaRPr kumimoji="0" lang="ko-KR" altLang="en-US" sz="4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92804747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" fill="hold"/>
                                        <p:tgtEl>
                                          <p:spTgt spid="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2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326"/>
                </p:tgtEl>
              </p:cMediaNode>
            </p:audio>
          </p:childTnLst>
        </p:cTn>
      </p:par>
    </p:tnLst>
    <p:bldLst>
      <p:bldP spid="324" grpId="0" animBg="1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722033"/>
            <a:ext cx="2466040" cy="3849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샤랄라7.mp3" descr="샤랄라7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514350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73E644-529A-C5CD-1195-F3E5EBE4925B}"/>
              </a:ext>
            </a:extLst>
          </p:cNvPr>
          <p:cNvSpPr txBox="1"/>
          <p:nvPr/>
        </p:nvSpPr>
        <p:spPr>
          <a:xfrm>
            <a:off x="3848986" y="754137"/>
            <a:ext cx="5050465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하늘에 계신 우리 아버지여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이름이 거룩히 여김을 </a:t>
            </a: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받으시오며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나라가 </a:t>
            </a: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임하시오며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뜻이 하늘에서 이루어진 것같이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땅에서도 </a:t>
            </a: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이루어지이다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.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오늘 우리에게 일용할 양식을 </a:t>
            </a: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주시옵고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우리가 우리에게 죄 지은 자를 사하여 준 것같이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우리 죄를 사하여 </a:t>
            </a: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주시옵고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우리를 시험에 들게 하지 </a:t>
            </a: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마시옵고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다만 악에서 </a:t>
            </a: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구하시옵소서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나라와 권세와 영광이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아버지께 영원히 있사옵나이다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. </a:t>
            </a: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아멘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.</a:t>
            </a: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10667998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" fill="hold"/>
                                        <p:tgtEl>
                                          <p:spTgt spid="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2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326"/>
                </p:tgtEl>
              </p:cMediaNode>
            </p:audio>
          </p:childTnLst>
        </p:cTn>
      </p:par>
    </p:tnLst>
    <p:bldLst>
      <p:bldP spid="324" grpId="0" animBg="1" advAuto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317" y="650829"/>
            <a:ext cx="2466040" cy="3849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Picture 3" descr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5794" y="754739"/>
            <a:ext cx="2847277" cy="3745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샤랄라7.mp3" descr="샤랄라7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51435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381278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" fill="hold"/>
                                        <p:tgtEl>
                                          <p:spTgt spid="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2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92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</p:cTn>
                <p:tgtEl>
                  <p:spTgt spid="326"/>
                </p:tgtEl>
              </p:cMediaNode>
            </p:audio>
          </p:childTnLst>
        </p:cTn>
      </p:par>
    </p:tnLst>
    <p:bldLst>
      <p:bldP spid="324" grpId="0" animBg="1" advAuto="0"/>
      <p:bldP spid="325" grpId="0" animBg="1" advAuto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Freeform 3"/>
          <p:cNvSpPr/>
          <p:nvPr/>
        </p:nvSpPr>
        <p:spPr>
          <a:xfrm>
            <a:off x="609600" y="1038225"/>
            <a:ext cx="8115301" cy="3743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5" y="0"/>
                </a:moveTo>
                <a:lnTo>
                  <a:pt x="21265" y="0"/>
                </a:lnTo>
                <a:cubicBezTo>
                  <a:pt x="21354" y="0"/>
                  <a:pt x="21439" y="42"/>
                  <a:pt x="21502" y="116"/>
                </a:cubicBezTo>
                <a:cubicBezTo>
                  <a:pt x="21565" y="190"/>
                  <a:pt x="21600" y="291"/>
                  <a:pt x="21600" y="396"/>
                </a:cubicBezTo>
                <a:lnTo>
                  <a:pt x="21600" y="21204"/>
                </a:lnTo>
                <a:cubicBezTo>
                  <a:pt x="21600" y="21309"/>
                  <a:pt x="21565" y="21410"/>
                  <a:pt x="21502" y="21484"/>
                </a:cubicBezTo>
                <a:cubicBezTo>
                  <a:pt x="21439" y="21558"/>
                  <a:pt x="21354" y="21600"/>
                  <a:pt x="21265" y="21600"/>
                </a:cubicBezTo>
                <a:lnTo>
                  <a:pt x="335" y="21600"/>
                </a:lnTo>
                <a:cubicBezTo>
                  <a:pt x="246" y="21600"/>
                  <a:pt x="161" y="21558"/>
                  <a:pt x="98" y="21484"/>
                </a:cubicBezTo>
                <a:cubicBezTo>
                  <a:pt x="35" y="21410"/>
                  <a:pt x="0" y="21309"/>
                  <a:pt x="0" y="21204"/>
                </a:cubicBezTo>
                <a:lnTo>
                  <a:pt x="0" y="396"/>
                </a:lnTo>
                <a:cubicBezTo>
                  <a:pt x="0" y="291"/>
                  <a:pt x="35" y="190"/>
                  <a:pt x="98" y="116"/>
                </a:cubicBezTo>
                <a:cubicBezTo>
                  <a:pt x="161" y="42"/>
                  <a:pt x="246" y="0"/>
                  <a:pt x="335" y="0"/>
                </a:cubicBezTo>
                <a:close/>
              </a:path>
            </a:pathLst>
          </a:custGeom>
          <a:solidFill>
            <a:srgbClr val="DCE6F2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그림 9" descr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019" y="194880"/>
            <a:ext cx="1573552" cy="516296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모서리가 둥근 직사각형 7"/>
          <p:cNvSpPr/>
          <p:nvPr/>
        </p:nvSpPr>
        <p:spPr>
          <a:xfrm>
            <a:off x="847075" y="538064"/>
            <a:ext cx="3248675" cy="899461"/>
          </a:xfrm>
          <a:prstGeom prst="roundRect">
            <a:avLst>
              <a:gd name="adj" fmla="val 50000"/>
            </a:avLst>
          </a:prstGeom>
          <a:solidFill>
            <a:srgbClr val="6D4238"/>
          </a:solidFill>
          <a:ln w="88900">
            <a:solidFill>
              <a:srgbClr val="104D84"/>
            </a:solidFill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</p:txBody>
      </p:sp>
      <p:sp>
        <p:nvSpPr>
          <p:cNvPr id="332" name="모서리가 둥근 직사각형 10"/>
          <p:cNvSpPr/>
          <p:nvPr/>
        </p:nvSpPr>
        <p:spPr>
          <a:xfrm>
            <a:off x="847075" y="538064"/>
            <a:ext cx="3248675" cy="899461"/>
          </a:xfrm>
          <a:prstGeom prst="roundRect">
            <a:avLst>
              <a:gd name="adj" fmla="val 50000"/>
            </a:avLst>
          </a:prstGeom>
          <a:solidFill>
            <a:srgbClr val="6D4238"/>
          </a:soli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</p:txBody>
      </p:sp>
      <p:pic>
        <p:nvPicPr>
          <p:cNvPr id="333" name="PFE element 116" descr="PFE element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400" y="652902"/>
            <a:ext cx="2746021" cy="70596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A5DF6A-5FE9-CF96-E37D-6EA07AF6689D}"/>
              </a:ext>
            </a:extLst>
          </p:cNvPr>
          <p:cNvSpPr txBox="1"/>
          <p:nvPr/>
        </p:nvSpPr>
        <p:spPr>
          <a:xfrm>
            <a:off x="963800" y="1937686"/>
            <a:ext cx="7507862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하나님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, 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작고 연약한 우리의 기도를 듣고 계시죠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? 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우리가 잘못했던 일들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, 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친구를 미워했던 일들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, 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나쁜 마음을 가졌던 것을 용서해 주시고 하나님의 자녀로 자라게 해 주세요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.</a:t>
            </a: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ko-K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한컴 말랑말랑 Bold" panose="020F0803000000000000" pitchFamily="50" charset="-127"/>
              <a:ea typeface="한컴 말랑말랑 Bold" panose="020F0803000000000000" pitchFamily="50" charset="-127"/>
              <a:sym typeface="나눔고딕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하나님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, 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저희들에게 지혜와 능력을 주시고 하나님께서 사용하시는 아름다운 인생이 되게 해 주세요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한컴 말랑말랑 Bold" panose="020F0803000000000000" pitchFamily="50" charset="-127"/>
                <a:ea typeface="한컴 말랑말랑 Bold" panose="020F0803000000000000" pitchFamily="50" charset="-127"/>
                <a:sym typeface="나눔고딕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13">
            <a:extLst>
              <a:ext uri="{FF2B5EF4-FFF2-40B4-BE49-F238E27FC236}">
                <a16:creationId xmlns:a16="http://schemas.microsoft.com/office/drawing/2014/main" id="{22FCAAE2-9009-4F43-9214-2312CB04DF4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8" name="PFE element 14">
            <a:extLst>
              <a:ext uri="{FF2B5EF4-FFF2-40B4-BE49-F238E27FC236}">
                <a16:creationId xmlns:a16="http://schemas.microsoft.com/office/drawing/2014/main" id="{103418C1-86F6-F4C3-7A36-A2D44845FC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20" name="PFE element 15">
            <a:extLst>
              <a:ext uri="{FF2B5EF4-FFF2-40B4-BE49-F238E27FC236}">
                <a16:creationId xmlns:a16="http://schemas.microsoft.com/office/drawing/2014/main" id="{A1012484-AFAD-3AFD-E818-799E485BA0E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1" y="1401788"/>
            <a:ext cx="6146800" cy="2554588"/>
          </a:xfrm>
          <a:prstGeom prst="rect">
            <a:avLst/>
          </a:prstGeom>
        </p:spPr>
      </p:pic>
      <p:pic>
        <p:nvPicPr>
          <p:cNvPr id="22" name="PFE element 16">
            <a:extLst>
              <a:ext uri="{FF2B5EF4-FFF2-40B4-BE49-F238E27FC236}">
                <a16:creationId xmlns:a16="http://schemas.microsoft.com/office/drawing/2014/main" id="{4DC176BC-4CDA-BA67-B121-DE7A10E23A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246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457200" rtl="0" eaLnBrk="1" fontAlgn="auto" latin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PFE element 118" descr="PFE element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9" y="374776"/>
            <a:ext cx="2529285" cy="343128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Freeform 13"/>
          <p:cNvSpPr/>
          <p:nvPr/>
        </p:nvSpPr>
        <p:spPr>
          <a:xfrm>
            <a:off x="5167112" y="4522847"/>
            <a:ext cx="2159573" cy="16762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Freeform 17"/>
          <p:cNvSpPr/>
          <p:nvPr/>
        </p:nvSpPr>
        <p:spPr>
          <a:xfrm>
            <a:off x="8305728" y="2655596"/>
            <a:ext cx="230615" cy="2537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Freeform 18"/>
          <p:cNvSpPr/>
          <p:nvPr/>
        </p:nvSpPr>
        <p:spPr>
          <a:xfrm>
            <a:off x="745468" y="212955"/>
            <a:ext cx="172223" cy="18951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Freeform 19"/>
          <p:cNvSpPr/>
          <p:nvPr/>
        </p:nvSpPr>
        <p:spPr>
          <a:xfrm rot="1785744">
            <a:off x="1389572" y="1522122"/>
            <a:ext cx="192449" cy="38878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Freeform 21"/>
          <p:cNvSpPr/>
          <p:nvPr/>
        </p:nvSpPr>
        <p:spPr>
          <a:xfrm>
            <a:off x="6198610" y="591257"/>
            <a:ext cx="329440" cy="31914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Freeform 22"/>
          <p:cNvSpPr/>
          <p:nvPr/>
        </p:nvSpPr>
        <p:spPr>
          <a:xfrm rot="2997849">
            <a:off x="6730568" y="4155533"/>
            <a:ext cx="272284" cy="26377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Freeform 24"/>
          <p:cNvSpPr/>
          <p:nvPr/>
        </p:nvSpPr>
        <p:spPr>
          <a:xfrm>
            <a:off x="6944425" y="3920044"/>
            <a:ext cx="1999716" cy="17238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PFE element 126" descr="PFE element 1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그림 15" descr="그림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7463" y="1269229"/>
            <a:ext cx="5809074" cy="1906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그림 22" descr="그림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2985" y="3538944"/>
            <a:ext cx="823130" cy="1067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그림 274" descr="그림 2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8176" y="2887397"/>
            <a:ext cx="823130" cy="1127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:a16="http://schemas.microsoft.com/office/drawing/2014/main" id="{30EFEA88-10EC-9382-8A19-3B15731008B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:a16="http://schemas.microsoft.com/office/drawing/2014/main" id="{921AD11E-CDB1-1FC3-305D-42AD183762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1" name="PFE element 19">
            <a:extLst>
              <a:ext uri="{FF2B5EF4-FFF2-40B4-BE49-F238E27FC236}">
                <a16:creationId xmlns:a16="http://schemas.microsoft.com/office/drawing/2014/main" id="{86DFF018-A2B4-1180-9ADB-C873F99182A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6" y="1617254"/>
            <a:ext cx="6146800" cy="2122025"/>
          </a:xfrm>
          <a:prstGeom prst="rect">
            <a:avLst/>
          </a:prstGeom>
        </p:spPr>
      </p:pic>
      <p:pic>
        <p:nvPicPr>
          <p:cNvPr id="13" name="PFE element 20">
            <a:extLst>
              <a:ext uri="{FF2B5EF4-FFF2-40B4-BE49-F238E27FC236}">
                <a16:creationId xmlns:a16="http://schemas.microsoft.com/office/drawing/2014/main" id="{2685F467-9DDB-4588-4A9F-B962C7F3403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8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FE element 21">
            <a:extLst>
              <a:ext uri="{FF2B5EF4-FFF2-40B4-BE49-F238E27FC236}">
                <a16:creationId xmlns:a16="http://schemas.microsoft.com/office/drawing/2014/main" id="{00998B19-9832-AFB7-FD10-F6343756091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6" name="PFE element 22">
            <a:extLst>
              <a:ext uri="{FF2B5EF4-FFF2-40B4-BE49-F238E27FC236}">
                <a16:creationId xmlns:a16="http://schemas.microsoft.com/office/drawing/2014/main" id="{5CDB4A45-40BE-0D23-0BF1-7FE98A7389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18" name="PFE element 23">
            <a:extLst>
              <a:ext uri="{FF2B5EF4-FFF2-40B4-BE49-F238E27FC236}">
                <a16:creationId xmlns:a16="http://schemas.microsoft.com/office/drawing/2014/main" id="{C621376C-8303-BC25-A1E5-87863D78113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6" y="1617254"/>
            <a:ext cx="6146800" cy="2122025"/>
          </a:xfrm>
          <a:prstGeom prst="rect">
            <a:avLst/>
          </a:prstGeom>
        </p:spPr>
      </p:pic>
      <p:pic>
        <p:nvPicPr>
          <p:cNvPr id="20" name="PFE element 24">
            <a:extLst>
              <a:ext uri="{FF2B5EF4-FFF2-40B4-BE49-F238E27FC236}">
                <a16:creationId xmlns:a16="http://schemas.microsoft.com/office/drawing/2014/main" id="{56B13103-0B5F-F092-5642-96257B57ECF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25">
            <a:extLst>
              <a:ext uri="{FF2B5EF4-FFF2-40B4-BE49-F238E27FC236}">
                <a16:creationId xmlns:a16="http://schemas.microsoft.com/office/drawing/2014/main" id="{09F85231-EBC8-65FE-7A82-CD38153CE50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8" name="PFE element 26">
            <a:extLst>
              <a:ext uri="{FF2B5EF4-FFF2-40B4-BE49-F238E27FC236}">
                <a16:creationId xmlns:a16="http://schemas.microsoft.com/office/drawing/2014/main" id="{7871C5ED-22C0-905B-EE7A-D6769733507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92" y="309890"/>
            <a:ext cx="3647422" cy="705964"/>
          </a:xfrm>
          <a:prstGeom prst="rect">
            <a:avLst/>
          </a:prstGeom>
        </p:spPr>
      </p:pic>
      <p:pic>
        <p:nvPicPr>
          <p:cNvPr id="20" name="PFE element 27">
            <a:extLst>
              <a:ext uri="{FF2B5EF4-FFF2-40B4-BE49-F238E27FC236}">
                <a16:creationId xmlns:a16="http://schemas.microsoft.com/office/drawing/2014/main" id="{E2251166-64BF-A8C0-99A4-E2D92D61E53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1" y="1401788"/>
            <a:ext cx="6146800" cy="2554588"/>
          </a:xfrm>
          <a:prstGeom prst="rect">
            <a:avLst/>
          </a:prstGeom>
        </p:spPr>
      </p:pic>
      <p:pic>
        <p:nvPicPr>
          <p:cNvPr id="22" name="PFE element 28">
            <a:extLst>
              <a:ext uri="{FF2B5EF4-FFF2-40B4-BE49-F238E27FC236}">
                <a16:creationId xmlns:a16="http://schemas.microsoft.com/office/drawing/2014/main" id="{D310B0C4-EAD3-20E8-60C1-EE045F3EC8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12" y="836096"/>
            <a:ext cx="74393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56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나눔고딕"/>
        <a:ea typeface="나눔고딕"/>
        <a:cs typeface="나눔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나눔고딕"/>
        <a:ea typeface="나눔고딕"/>
        <a:cs typeface="나눔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167</Words>
  <Application>Microsoft Office PowerPoint</Application>
  <PresentationFormat>화면 슬라이드 쇼(16:9)</PresentationFormat>
  <Paragraphs>56</Paragraphs>
  <Slides>60</Slides>
  <Notes>20</Notes>
  <HiddenSlides>0</HiddenSlides>
  <MMClips>13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60</vt:i4>
      </vt:variant>
    </vt:vector>
  </HeadingPairs>
  <TitlesOfParts>
    <vt:vector size="71" baseType="lpstr">
      <vt:lpstr>210 하얀분필 L</vt:lpstr>
      <vt:lpstr>나눔고딕</vt:lpstr>
      <vt:lpstr>맑은 고딕</vt:lpstr>
      <vt:lpstr>한컴 말랑말랑 Bold</vt:lpstr>
      <vt:lpstr>Arial</vt:lpstr>
      <vt:lpstr>Calibri</vt:lpstr>
      <vt:lpstr>Office 테마</vt:lpstr>
      <vt:lpstr>1_Office 테마</vt:lpstr>
      <vt:lpstr>7_Office 테마</vt:lpstr>
      <vt:lpstr>4_Office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보안장비</dc:creator>
  <cp:lastModifiedBy>송영표</cp:lastModifiedBy>
  <cp:revision>18</cp:revision>
  <dcterms:modified xsi:type="dcterms:W3CDTF">2024-07-12T04:27:09Z</dcterms:modified>
</cp:coreProperties>
</file>