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594" r:id="rId6"/>
    <p:sldMasterId id="2147490763" r:id="rId7"/>
    <p:sldMasterId id="2147490787" r:id="rId8"/>
    <p:sldMasterId id="2147490799" r:id="rId9"/>
    <p:sldMasterId id="2147490811" r:id="rId10"/>
    <p:sldMasterId id="2147490830" r:id="rId11"/>
  </p:sldMasterIdLst>
  <p:notesMasterIdLst>
    <p:notesMasterId r:id="rId55"/>
  </p:notesMasterIdLst>
  <p:sldIdLst>
    <p:sldId id="681" r:id="rId12"/>
    <p:sldId id="925" r:id="rId13"/>
    <p:sldId id="2226" r:id="rId14"/>
    <p:sldId id="2227" r:id="rId15"/>
    <p:sldId id="1036" r:id="rId16"/>
    <p:sldId id="1017" r:id="rId17"/>
    <p:sldId id="2211" r:id="rId18"/>
    <p:sldId id="2228" r:id="rId19"/>
    <p:sldId id="2229" r:id="rId20"/>
    <p:sldId id="2215" r:id="rId21"/>
    <p:sldId id="2216" r:id="rId22"/>
    <p:sldId id="257" r:id="rId23"/>
    <p:sldId id="258" r:id="rId24"/>
    <p:sldId id="259" r:id="rId25"/>
    <p:sldId id="2230" r:id="rId26"/>
    <p:sldId id="261" r:id="rId27"/>
    <p:sldId id="262" r:id="rId28"/>
    <p:sldId id="263" r:id="rId29"/>
    <p:sldId id="2231" r:id="rId30"/>
    <p:sldId id="2232" r:id="rId31"/>
    <p:sldId id="393" r:id="rId32"/>
    <p:sldId id="1057" r:id="rId33"/>
    <p:sldId id="1058" r:id="rId34"/>
    <p:sldId id="1059" r:id="rId35"/>
    <p:sldId id="413" r:id="rId36"/>
    <p:sldId id="414" r:id="rId37"/>
    <p:sldId id="2194" r:id="rId38"/>
    <p:sldId id="416" r:id="rId39"/>
    <p:sldId id="2208" r:id="rId40"/>
    <p:sldId id="2209" r:id="rId41"/>
    <p:sldId id="2210" r:id="rId42"/>
    <p:sldId id="359" r:id="rId43"/>
    <p:sldId id="533" r:id="rId44"/>
    <p:sldId id="941" r:id="rId45"/>
    <p:sldId id="332" r:id="rId46"/>
    <p:sldId id="333" r:id="rId47"/>
    <p:sldId id="334" r:id="rId48"/>
    <p:sldId id="335" r:id="rId49"/>
    <p:sldId id="338" r:id="rId50"/>
    <p:sldId id="329" r:id="rId51"/>
    <p:sldId id="330" r:id="rId52"/>
    <p:sldId id="331" r:id="rId53"/>
    <p:sldId id="336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1CC"/>
    <a:srgbClr val="000000"/>
    <a:srgbClr val="0000CC"/>
    <a:srgbClr val="3333FF"/>
    <a:srgbClr val="3737FF"/>
    <a:srgbClr val="020202"/>
    <a:srgbClr val="4806BE"/>
    <a:srgbClr val="FFFFC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04" d="100"/>
          <a:sy n="104" d="100"/>
        </p:scale>
        <p:origin x="6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41FFB-5C0D-F799-E4CC-3F7DDE1C2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FD886-7D05-1924-43A7-0666F8691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EA9C-413B-6FD1-ABED-560E65575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BF7AB-C207-4F67-ABD6-EDAF695DCD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39063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E226B-CB2C-19BF-B2E1-FB729D6E0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8CFB00-5BC1-6B68-10E4-5AEF768E8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BC2905-C885-D246-A072-250215F32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666F4-975D-40B0-B4C9-5A6ED055FE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15090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CBCDB-92DB-F393-52DD-A9F609CB6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2BA69-310D-924C-0C06-DBB02EF83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C64A4-6369-C90A-139F-21ECD07B2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7CA0E-5DE4-4DF4-896B-FA17A1D64B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51907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672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25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860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65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62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10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4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86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610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968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6077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42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91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257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88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6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17408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4EE48-A495-CA43-0BC3-8DB7D5A7A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FF77D6-2A4B-2657-49BE-11F4FA2A4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99801-71D1-7855-B7D4-FF6C3510D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5BD81-9BFF-4D64-AC5F-6222F0D178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39322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DD2B8-8EA3-C659-1F1F-A5EC90EF8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81ED2-4C56-A724-4F5A-32DF839CC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0336D-765D-AF68-207D-4C8A05DDA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0F404-8977-4695-92C1-9660045DAE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1270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98C9C8-C5E1-0C02-824F-0C55D8F43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E2EB5-2EA9-0DCA-9D59-08CBC818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FEB7B6-658E-4C23-5C3A-35EDB356C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AA3ED-A209-457F-85C0-7D588F4F7E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98055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D7A3D-E868-6DC7-628F-8E0C0BBB2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66CB5-155D-02D2-D475-3B167AC80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45049-20F4-7689-F65D-BEFE49ED7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2A1A5-AD50-488A-A1A0-026E9E9230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06797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4F6EBF-DA7F-FA12-FA6A-B85E25389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BEC812-F3C7-1624-3AE7-D2FBFF540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67879B-82A8-9AFB-CEB9-E716CA2ED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837CE-5083-40FE-A4AC-2BE0C98DCF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67476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C60721-917B-18F6-D696-05737E521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C87CE5-20EE-C564-2EFE-7DF761E45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8861B0-8776-E788-C407-116665BF6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CDF7C-4012-4860-AFFA-C5535F21D7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60406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8325EE-9510-27BB-2487-F6B8899D6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A72E64-BA3A-E713-C5D0-AEB36C0D2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892AF7-7A3A-9067-C902-9A7B974B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BFB54-B483-4212-99D8-F82923408E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26559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39320-7BDF-316F-A01B-09DEB4C17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C92D6-319B-4D66-4C13-0641756AD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1D79F-3CC7-DA3B-24E9-61FB44F25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1E6EF-B7A4-4C8F-9414-40B13E7800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74442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301DA-4B22-8C09-285F-7DF26A980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AA748-6AE3-B9D5-A7F1-B97BF9396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62E46-108D-9C45-A21D-4500793BF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C699B-130C-408B-8064-FD363AD0BA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735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904E3-97BF-D78E-9CEA-1D060D36C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97C32B-FFE9-D56B-F56D-33B677A08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D2BF9-42EA-E30A-7730-98F94E3E1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8471B-A0A1-408C-B7B5-1521AD6842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88445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A2728-0173-DD94-B69D-34F66FB2F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000C1B-C9D2-AB7E-83D8-B6C6E7186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BCB59A-F46B-A14C-B365-7BD13418C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7D1BD-4BF0-4BB8-AB60-1D9C75759B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30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365C-7459-4F2F-A4D6-C29A345236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9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BC0F-A240-4DFB-8ACB-A6062B22E7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9723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0DB8-F1A1-409C-A078-87FF7CC159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0476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96C2-9B6A-4F52-B505-3E8EFD72CF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03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8B6A-D4B3-4567-90A9-7B1741EEE0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909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94D1-260E-48CD-B78E-7297D98858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8755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CC9D-2144-49DD-81A0-E0D00C9AA6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6565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3FE6-A269-4496-8C45-1A06F8D546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2077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BCEF5-7EEB-423A-B898-4D6B1A4C82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6012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62BA-A24C-495F-B150-DAE4929DB8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0425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66D1-A354-4EEE-A50D-3C79339CB1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926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4DDE36-0E38-648B-6C8E-67B3D898E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BD2B4-8EC1-7048-31D0-DE6815F4D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C8A3A3-AA0F-C205-C290-DF8CD28E8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DE367-82FC-4223-AD73-20A2C323FE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4466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32445-F166-C289-7D8D-261752E1C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F7A06-B667-67D4-27BF-1D589CDB3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3DA5B8-4586-83F9-BD64-8F7A443E5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B14BA-92ED-45FA-9B50-C365D68E4F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9474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FB93D6-2534-4407-CE8B-952709816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D62A6C-16C4-7F0F-CDF4-7426137E3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0565E-EE72-AEAB-452F-52949018D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A810C-32DD-447B-A783-F1A068764D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159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EF3ED-1105-A835-1C31-D34E0BCEB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AC4FF-5C5A-FE7D-90D9-326CB34B3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E3765-B28A-04C1-B3C5-05C924D0A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C3154-D2A0-4853-9823-C8FE996BDB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01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11EFAB-5961-12E0-9063-F6CD5E134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B06727-494A-825C-350D-86084F1E7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691BFE-42B6-CD28-D218-8FE381A83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FEB9D-8B81-4D6C-861A-18AAEB0A9A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5658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5461CA-5F33-6A70-4CA0-6F0441BF5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68CC39-3736-E392-1B5F-5CF415A29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C91E06-0027-97DB-AD23-60762DFFC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6161F-AC53-4506-B28E-599AC60339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562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DC9FAD-26FF-A839-1A56-08329F041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6BC812-9CA0-6B24-DA91-0A196E793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386FAA-CFA2-2D54-E66E-62A1660C0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DCFCE-099D-41D3-AF3B-AA7311871B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363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D0E7A-CEA0-A4FE-50AE-932BDDA1B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01007-1ACF-FBB8-170F-F953AFA0F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6E423-31CB-2DAC-C3CF-BB5FD9DB3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D852E-C799-4123-8C37-FAB3FC325F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15810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4F744-24D6-BC09-9371-880A586B3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8EE67-230D-D61D-1957-F6B4240A0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70243-9C71-99EA-42B9-6B18415DF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DBEF0-A847-491F-A4AF-78BCF7BDDD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8243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AF31D-7901-DE47-ABA1-A8EFE9334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12628-FFC2-4A4E-170D-21AD5FB23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3B75F-4764-6767-BC6D-6DE9BAAD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6F506-69EA-4BD7-98E9-3AB735E1B8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10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C2B26-E70C-1D63-6608-5627D07DF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B1ED4-0064-9BDE-EA3B-5581B6861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FD2CC-BFA6-E0C5-8DEE-4B687273A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7E481-D53D-4185-9B07-35477DE164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636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40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7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32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93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7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3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70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2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743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83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82F40F-5AE6-101E-AC59-5960AE017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01D653-AC96-687B-F97B-31B21AF00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033C6C-A0F6-0A44-E46F-7DC684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BD966-249C-421E-8FAA-97D0BECB04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1890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BACF3A-7C66-702A-F0DE-F1128AEE9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8E1BF-B11E-2C49-69B4-BA42B4538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A51EB6-9795-1D90-412F-A6895E45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225AE-59D3-47C0-A572-563E598B8F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63647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45839-27CB-283C-69DF-9D37B9BA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4D6DF-8315-C4EC-C960-0BDB73F4D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95C-B31E-2C7D-A538-E232D0E13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CC871-F3BE-415B-8BE1-6C4584335D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61248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2B671-7826-4AB1-8E30-D84EFFF14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D5F86-2300-E90B-D3F6-913060CC1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C1E50-455F-01F7-75A3-3AABEE87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4D473-AFBF-4ADF-B1BF-31EA4B6B93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6905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58E352-9DD4-66E2-0B28-CE8D4DA74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08207E-A85E-647A-CB96-CAB6EFECE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242C87-01DF-E514-C2A3-8AB0DF521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01A78-362D-48C6-9512-1E25FC49F0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38335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07C73E-F32D-BCA6-14B4-BC8BA4491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A17D64-8200-1497-0A20-E88A5B5BA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69CBF5-7929-548E-C174-54E103C78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930D6-DBFF-41AE-9BCC-ED87287FBE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1919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CAFC34-E5E9-886D-1F9C-FA5FF196B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39A5DD-DECE-B2BB-2D62-79FA9A9A5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D65322-10BE-F27F-453D-9F724E2CA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1DE9B-C15B-4581-ADED-5C83A2D4DD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6451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38FA2-0BB4-8620-F2A1-303FC350E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71354-A776-032C-2B62-4C83141BA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E27DE-68DB-B83A-D42A-EA53B5DF7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CB258-1D14-4872-BE72-1A730E801C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38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12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506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12" r:id="rId1"/>
    <p:sldLayoutId id="2147490813" r:id="rId2"/>
    <p:sldLayoutId id="2147490814" r:id="rId3"/>
    <p:sldLayoutId id="2147490815" r:id="rId4"/>
    <p:sldLayoutId id="2147490816" r:id="rId5"/>
    <p:sldLayoutId id="2147490817" r:id="rId6"/>
    <p:sldLayoutId id="2147490818" r:id="rId7"/>
    <p:sldLayoutId id="2147490819" r:id="rId8"/>
    <p:sldLayoutId id="2147490820" r:id="rId9"/>
    <p:sldLayoutId id="2147490821" r:id="rId10"/>
    <p:sldLayoutId id="2147490822" r:id="rId11"/>
    <p:sldLayoutId id="2147490823" r:id="rId12"/>
    <p:sldLayoutId id="2147490824" r:id="rId13"/>
    <p:sldLayoutId id="2147490825" r:id="rId14"/>
    <p:sldLayoutId id="2147490826" r:id="rId15"/>
    <p:sldLayoutId id="2147490827" r:id="rId16"/>
    <p:sldLayoutId id="2147490828" r:id="rId17"/>
    <p:sldLayoutId id="214749082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F02D26-4154-945C-3DB1-B03011A42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F1CE81-1365-DF90-4D6E-64213156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29078D-F249-8646-3941-2169F80000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28F11F-C912-D08B-FE4D-0C2B9045D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E1EA9D-9D25-63EC-4B1E-2F8ABAE937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8CF733-32F8-47F1-B65A-4A115E06E9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11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31" r:id="rId1"/>
    <p:sldLayoutId id="2147490832" r:id="rId2"/>
    <p:sldLayoutId id="2147490833" r:id="rId3"/>
    <p:sldLayoutId id="2147490834" r:id="rId4"/>
    <p:sldLayoutId id="2147490835" r:id="rId5"/>
    <p:sldLayoutId id="2147490836" r:id="rId6"/>
    <p:sldLayoutId id="2147490837" r:id="rId7"/>
    <p:sldLayoutId id="2147490838" r:id="rId8"/>
    <p:sldLayoutId id="2147490839" r:id="rId9"/>
    <p:sldLayoutId id="2147490840" r:id="rId10"/>
    <p:sldLayoutId id="214749084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2023-10-21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20B9871-87E6-422E-ACA1-54D053527D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9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B9B06A-F811-D4F3-868E-22A873A67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9CFDDD-49B6-890A-35F1-C1F5ED78D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D563C0-4E3A-F3D8-78C0-A66305CAF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D719BB-B61E-5A2C-DF3A-41B8BC9BE0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45B121-734F-EA4C-F0FC-E3132ACBA1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223D66-9626-4FBE-BA6C-47472BF90B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86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64" r:id="rId1"/>
    <p:sldLayoutId id="2147490765" r:id="rId2"/>
    <p:sldLayoutId id="2147490766" r:id="rId3"/>
    <p:sldLayoutId id="2147490767" r:id="rId4"/>
    <p:sldLayoutId id="2147490768" r:id="rId5"/>
    <p:sldLayoutId id="2147490769" r:id="rId6"/>
    <p:sldLayoutId id="2147490770" r:id="rId7"/>
    <p:sldLayoutId id="2147490771" r:id="rId8"/>
    <p:sldLayoutId id="2147490772" r:id="rId9"/>
    <p:sldLayoutId id="2147490773" r:id="rId10"/>
    <p:sldLayoutId id="214749077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88" r:id="rId1"/>
    <p:sldLayoutId id="2147490789" r:id="rId2"/>
    <p:sldLayoutId id="2147490790" r:id="rId3"/>
    <p:sldLayoutId id="2147490791" r:id="rId4"/>
    <p:sldLayoutId id="2147490792" r:id="rId5"/>
    <p:sldLayoutId id="2147490793" r:id="rId6"/>
    <p:sldLayoutId id="2147490794" r:id="rId7"/>
    <p:sldLayoutId id="2147490795" r:id="rId8"/>
    <p:sldLayoutId id="2147490796" r:id="rId9"/>
    <p:sldLayoutId id="2147490797" r:id="rId10"/>
    <p:sldLayoutId id="2147490798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5CFE2-C4E3-1801-352A-7B7291E9A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B89A70-37FF-C63A-12CC-6EEAC3239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60C3AB-627D-31FC-0F31-B87617E7E6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728E39-C67F-574B-DEB3-8C5D944CDA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5D7CB6-E1EF-4E65-92BA-14B14AF9E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5AA6112-3B1C-464B-B3FB-6F0844B54C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31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00" r:id="rId1"/>
    <p:sldLayoutId id="2147490801" r:id="rId2"/>
    <p:sldLayoutId id="2147490802" r:id="rId3"/>
    <p:sldLayoutId id="2147490803" r:id="rId4"/>
    <p:sldLayoutId id="2147490804" r:id="rId5"/>
    <p:sldLayoutId id="2147490805" r:id="rId6"/>
    <p:sldLayoutId id="2147490806" r:id="rId7"/>
    <p:sldLayoutId id="2147490807" r:id="rId8"/>
    <p:sldLayoutId id="2147490808" r:id="rId9"/>
    <p:sldLayoutId id="2147490809" r:id="rId10"/>
    <p:sldLayoutId id="21474908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4010" y="415409"/>
            <a:ext cx="10595263" cy="602718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err="1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4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2023. 10. 22</a:t>
            </a:r>
            <a:r>
              <a:rPr lang="ko-KR" altLang="en-US" sz="44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4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24092" y="495650"/>
            <a:ext cx="9931920" cy="6149129"/>
          </a:xfr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ko-KR" altLang="en-US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함께 하시니</a:t>
            </a:r>
            <a:br>
              <a:rPr lang="en-US" altLang="ko-KR" sz="49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br>
              <a:rPr lang="en-US" altLang="ko-K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보이지 않아도 난 알고 있어요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내 곁에 계심을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br>
              <a:rPr lang="en-US" altLang="ko-KR" sz="1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1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힘주시고 인도해주시는</a:t>
            </a: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사랑의 하나님  </a:t>
            </a:r>
            <a:endParaRPr lang="ko-KR" altLang="en-US" sz="6500" b="1" dirty="0"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82" b="80548" l="20750" r="80750">
                        <a14:foregroundMark x1="52000" y1="72329" x2="52000" y2="72329"/>
                        <a14:foregroundMark x1="47750" y1="60548" x2="47750" y2="60548"/>
                        <a14:foregroundMark x1="39750" y1="64110" x2="39750" y2="64110"/>
                        <a14:foregroundMark x1="37750" y1="69315" x2="37750" y2="69315"/>
                        <a14:foregroundMark x1="51750" y1="58082" x2="51750" y2="58082"/>
                        <a14:foregroundMark x1="60250" y1="52055" x2="60250" y2="52055"/>
                        <a14:foregroundMark x1="42750" y1="49863" x2="42750" y2="49863"/>
                        <a14:foregroundMark x1="40750" y1="53425" x2="40750" y2="53425"/>
                        <a14:foregroundMark x1="41500" y1="54247" x2="41500" y2="54247"/>
                        <a14:foregroundMark x1="37750" y1="58356" x2="37750" y2="58356"/>
                        <a14:foregroundMark x1="47500" y1="58082" x2="47500" y2="58082"/>
                        <a14:foregroundMark x1="47750" y1="49589" x2="47750" y2="49589"/>
                        <a14:foregroundMark x1="46250" y1="42466" x2="46250" y2="42466"/>
                        <a14:foregroundMark x1="41000" y1="56712" x2="41000" y2="56712"/>
                        <a14:foregroundMark x1="41500" y1="64110" x2="41500" y2="64110"/>
                        <a14:foregroundMark x1="45000" y1="70959" x2="45000" y2="70959"/>
                        <a14:foregroundMark x1="60750" y1="75616" x2="60750" y2="75616"/>
                        <a14:foregroundMark x1="67000" y1="75890" x2="67000" y2="75890"/>
                        <a14:foregroundMark x1="63250" y1="68493" x2="62500" y2="68493"/>
                        <a14:foregroundMark x1="56000" y1="68219" x2="56000" y2="68219"/>
                        <a14:foregroundMark x1="52750" y1="66575" x2="52750" y2="66575"/>
                        <a14:foregroundMark x1="51750" y1="64110" x2="51750" y2="63288"/>
                        <a14:foregroundMark x1="52000" y1="57260" x2="52000" y2="57260"/>
                        <a14:foregroundMark x1="42000" y1="49589" x2="42000" y2="49589"/>
                        <a14:foregroundMark x1="42750" y1="45205" x2="42750" y2="45205"/>
                        <a14:foregroundMark x1="48500" y1="43288" x2="48500" y2="43288"/>
                        <a14:foregroundMark x1="48500" y1="39452" x2="48250" y2="40000"/>
                        <a14:foregroundMark x1="47750" y1="40548" x2="46500" y2="41644"/>
                        <a14:foregroundMark x1="44500" y1="43014" x2="44500" y2="43014"/>
                        <a14:foregroundMark x1="44000" y1="43014" x2="43250" y2="43836"/>
                        <a14:foregroundMark x1="39000" y1="46301" x2="39000" y2="46301"/>
                        <a14:foregroundMark x1="37750" y1="50959" x2="37750" y2="52055"/>
                        <a14:foregroundMark x1="38250" y1="53973" x2="38250" y2="55890"/>
                        <a14:foregroundMark x1="51250" y1="56986" x2="51250" y2="56986"/>
                        <a14:foregroundMark x1="49000" y1="49863" x2="49000" y2="49863"/>
                        <a14:foregroundMark x1="49000" y1="47397" x2="49000" y2="47397"/>
                        <a14:foregroundMark x1="46500" y1="69041" x2="46500" y2="69041"/>
                        <a14:foregroundMark x1="71000" y1="74247" x2="71000" y2="74247"/>
                        <a14:foregroundMark x1="58000" y1="70137" x2="58000" y2="70137"/>
                        <a14:foregroundMark x1="57000" y1="70137" x2="57000" y2="70137"/>
                        <a14:foregroundMark x1="61500" y1="49589" x2="61500" y2="49589"/>
                        <a14:foregroundMark x1="64500" y1="72329" x2="64500" y2="72329"/>
                        <a14:foregroundMark x1="43500" y1="75342" x2="43500" y2="75342"/>
                        <a14:foregroundMark x1="43250" y1="76438" x2="43250" y2="76438"/>
                        <a14:foregroundMark x1="34000" y1="76438" x2="34000" y2="76438"/>
                        <a14:foregroundMark x1="40500" y1="73425" x2="40500" y2="74247"/>
                        <a14:foregroundMark x1="50250" y1="78630" x2="50250" y2="78630"/>
                        <a14:foregroundMark x1="36250" y1="78630" x2="36250" y2="78630"/>
                        <a14:foregroundMark x1="37500" y1="80548" x2="37500" y2="80548"/>
                        <a14:foregroundMark x1="60250" y1="29863" x2="60250" y2="29863"/>
                        <a14:foregroundMark x1="62000" y1="29041" x2="62000" y2="29041"/>
                        <a14:foregroundMark x1="61250" y1="29315" x2="60250" y2="29315"/>
                        <a14:foregroundMark x1="60250" y1="29315" x2="60250" y2="29315"/>
                        <a14:foregroundMark x1="66000" y1="32329" x2="66000" y2="32329"/>
                        <a14:foregroundMark x1="64500" y1="33151" x2="64500" y2="33151"/>
                        <a14:foregroundMark x1="63500" y1="24658" x2="63500" y2="2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12120" r="11500" b="16571"/>
          <a:stretch/>
        </p:blipFill>
        <p:spPr>
          <a:xfrm>
            <a:off x="-604837" y="495650"/>
            <a:ext cx="3202868" cy="321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96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65353" y="354435"/>
            <a:ext cx="9678118" cy="6149129"/>
          </a:xfr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altLang="ko-KR" sz="3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br>
              <a:rPr lang="en-US" altLang="ko-KR" sz="65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5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하시니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아무것도 두렵지 않아 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br>
              <a:rPr lang="en-US" altLang="ko-K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가장 강하신 우리 하나님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늘 내 곁에 계시니</a:t>
            </a:r>
            <a:br>
              <a:rPr lang="en-US" altLang="ko-KR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C0AC9E-715C-11AC-F707-F44E807F4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82" b="80548" l="20750" r="80750">
                        <a14:foregroundMark x1="52000" y1="72329" x2="52000" y2="72329"/>
                        <a14:foregroundMark x1="47750" y1="60548" x2="47750" y2="60548"/>
                        <a14:foregroundMark x1="39750" y1="64110" x2="39750" y2="64110"/>
                        <a14:foregroundMark x1="37750" y1="69315" x2="37750" y2="69315"/>
                        <a14:foregroundMark x1="51750" y1="58082" x2="51750" y2="58082"/>
                        <a14:foregroundMark x1="60250" y1="52055" x2="60250" y2="52055"/>
                        <a14:foregroundMark x1="42750" y1="49863" x2="42750" y2="49863"/>
                        <a14:foregroundMark x1="40750" y1="53425" x2="40750" y2="53425"/>
                        <a14:foregroundMark x1="41500" y1="54247" x2="41500" y2="54247"/>
                        <a14:foregroundMark x1="37750" y1="58356" x2="37750" y2="58356"/>
                        <a14:foregroundMark x1="47500" y1="58082" x2="47500" y2="58082"/>
                        <a14:foregroundMark x1="47750" y1="49589" x2="47750" y2="49589"/>
                        <a14:foregroundMark x1="46250" y1="42466" x2="46250" y2="42466"/>
                        <a14:foregroundMark x1="41000" y1="56712" x2="41000" y2="56712"/>
                        <a14:foregroundMark x1="41500" y1="64110" x2="41500" y2="64110"/>
                        <a14:foregroundMark x1="45000" y1="70959" x2="45000" y2="70959"/>
                        <a14:foregroundMark x1="60750" y1="75616" x2="60750" y2="75616"/>
                        <a14:foregroundMark x1="67000" y1="75890" x2="67000" y2="75890"/>
                        <a14:foregroundMark x1="63250" y1="68493" x2="62500" y2="68493"/>
                        <a14:foregroundMark x1="56000" y1="68219" x2="56000" y2="68219"/>
                        <a14:foregroundMark x1="52750" y1="66575" x2="52750" y2="66575"/>
                        <a14:foregroundMark x1="51750" y1="64110" x2="51750" y2="63288"/>
                        <a14:foregroundMark x1="52000" y1="57260" x2="52000" y2="57260"/>
                        <a14:foregroundMark x1="42000" y1="49589" x2="42000" y2="49589"/>
                        <a14:foregroundMark x1="42750" y1="45205" x2="42750" y2="45205"/>
                        <a14:foregroundMark x1="48500" y1="43288" x2="48500" y2="43288"/>
                        <a14:foregroundMark x1="48500" y1="39452" x2="48250" y2="40000"/>
                        <a14:foregroundMark x1="47750" y1="40548" x2="46500" y2="41644"/>
                        <a14:foregroundMark x1="44500" y1="43014" x2="44500" y2="43014"/>
                        <a14:foregroundMark x1="44000" y1="43014" x2="43250" y2="43836"/>
                        <a14:foregroundMark x1="39000" y1="46301" x2="39000" y2="46301"/>
                        <a14:foregroundMark x1="37750" y1="50959" x2="37750" y2="52055"/>
                        <a14:foregroundMark x1="38250" y1="53973" x2="38250" y2="55890"/>
                        <a14:foregroundMark x1="51250" y1="56986" x2="51250" y2="56986"/>
                        <a14:foregroundMark x1="49000" y1="49863" x2="49000" y2="49863"/>
                        <a14:foregroundMark x1="49000" y1="47397" x2="49000" y2="47397"/>
                        <a14:foregroundMark x1="46500" y1="69041" x2="46500" y2="69041"/>
                        <a14:foregroundMark x1="71000" y1="74247" x2="71000" y2="74247"/>
                        <a14:foregroundMark x1="58000" y1="70137" x2="58000" y2="70137"/>
                        <a14:foregroundMark x1="57000" y1="70137" x2="57000" y2="70137"/>
                        <a14:foregroundMark x1="61500" y1="49589" x2="61500" y2="49589"/>
                        <a14:foregroundMark x1="64500" y1="72329" x2="64500" y2="72329"/>
                        <a14:foregroundMark x1="43500" y1="75342" x2="43500" y2="75342"/>
                        <a14:foregroundMark x1="43250" y1="76438" x2="43250" y2="76438"/>
                        <a14:foregroundMark x1="34000" y1="76438" x2="34000" y2="76438"/>
                        <a14:foregroundMark x1="40500" y1="73425" x2="40500" y2="74247"/>
                        <a14:foregroundMark x1="50250" y1="78630" x2="50250" y2="78630"/>
                        <a14:foregroundMark x1="36250" y1="78630" x2="36250" y2="78630"/>
                        <a14:foregroundMark x1="37500" y1="80548" x2="37500" y2="80548"/>
                        <a14:foregroundMark x1="60250" y1="29863" x2="60250" y2="29863"/>
                        <a14:foregroundMark x1="62000" y1="29041" x2="62000" y2="29041"/>
                        <a14:foregroundMark x1="61250" y1="29315" x2="60250" y2="29315"/>
                        <a14:foregroundMark x1="60250" y1="29315" x2="60250" y2="29315"/>
                        <a14:foregroundMark x1="66000" y1="32329" x2="66000" y2="32329"/>
                        <a14:foregroundMark x1="64500" y1="33151" x2="64500" y2="33151"/>
                        <a14:foregroundMark x1="63500" y1="24658" x2="63500" y2="2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12120" r="11500" b="16571"/>
          <a:stretch/>
        </p:blipFill>
        <p:spPr>
          <a:xfrm>
            <a:off x="-675175" y="135193"/>
            <a:ext cx="3202868" cy="321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16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44857708-D014-B45F-2D5D-29B779DC2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01CF0F-0E9E-C8E6-696D-818457F17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latin typeface="-굴렁쇠M" pitchFamily="18" charset="-127"/>
                <a:ea typeface="-굴렁쇠M" pitchFamily="18" charset="-127"/>
              </a:rPr>
              <a:t>감사감사 감사해요</a:t>
            </a:r>
            <a:endParaRPr kumimoji="1" lang="en-US" altLang="ko-KR" sz="5000" dirty="0"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latin typeface="-굴렁쇠M" pitchFamily="18" charset="-127"/>
                <a:ea typeface="-굴렁쇠M" pitchFamily="18" charset="-127"/>
              </a:rPr>
              <a:t>아침에 감사 </a:t>
            </a:r>
            <a:endParaRPr kumimoji="1" lang="en-US" altLang="ko-KR" sz="5000" dirty="0"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latin typeface="-굴렁쇠M" pitchFamily="18" charset="-127"/>
                <a:ea typeface="-굴렁쇠M" pitchFamily="18" charset="-127"/>
              </a:rPr>
              <a:t>저녁에도 감사</a:t>
            </a:r>
            <a:endParaRPr kumimoji="1" lang="en-US" altLang="ko-KR" sz="5000" dirty="0"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latin typeface="-굴렁쇠M" pitchFamily="18" charset="-127"/>
                <a:ea typeface="-굴렁쇠M" pitchFamily="18" charset="-127"/>
              </a:rPr>
              <a:t>언제나 </a:t>
            </a:r>
            <a:r>
              <a:rPr kumimoji="1" lang="ko-KR" altLang="en-US" sz="5000" dirty="0" err="1"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>
            <a:extLst>
              <a:ext uri="{FF2B5EF4-FFF2-40B4-BE49-F238E27FC236}">
                <a16:creationId xmlns:a16="http://schemas.microsoft.com/office/drawing/2014/main" id="{2AC30E1D-DD81-F047-E52C-76B00836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3099970C-AC17-E7E4-4F8A-B3411052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109" y="3068638"/>
            <a:ext cx="9005455" cy="3789363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266C978-0F5F-3BD6-718A-452ACB06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072" y="2994747"/>
            <a:ext cx="7084291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 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주중에 감사 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주말에도 감사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언제나 </a:t>
            </a: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>
            <a:extLst>
              <a:ext uri="{FF2B5EF4-FFF2-40B4-BE49-F238E27FC236}">
                <a16:creationId xmlns:a16="http://schemas.microsoft.com/office/drawing/2014/main" id="{3F9C8EE4-B077-4EA3-290A-5212228B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CA7852F6-F90C-DF55-5CB3-E0C25750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8AD228-737F-429A-535F-9448D7541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 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봄</a:t>
            </a:r>
            <a:r>
              <a:rPr kumimoji="1" lang="en-US" altLang="ko-KR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, </a:t>
            </a: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여름 감사 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가을</a:t>
            </a:r>
            <a:r>
              <a:rPr kumimoji="1" lang="en-US" altLang="ko-KR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,</a:t>
            </a: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겨울 감사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언제나 </a:t>
            </a: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>
            <a:extLst>
              <a:ext uri="{FF2B5EF4-FFF2-40B4-BE49-F238E27FC236}">
                <a16:creationId xmlns:a16="http://schemas.microsoft.com/office/drawing/2014/main" id="{D27E6226-939E-DF94-EEB1-67F964E9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065D6347-0638-1846-2747-84A0AB717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A5659FF-2FC5-9AA1-E7D0-24DECF1A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 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어릴떄</a:t>
            </a: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 감사 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어른들도 감사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언제나 </a:t>
            </a: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>
            <a:extLst>
              <a:ext uri="{FF2B5EF4-FFF2-40B4-BE49-F238E27FC236}">
                <a16:creationId xmlns:a16="http://schemas.microsoft.com/office/drawing/2014/main" id="{8D61C826-AC67-1B32-4D10-8588ECE1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7646B5DC-3177-7CD6-D941-A0F2E24C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6BF203-E269-8314-B6C4-11490488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내게 있는 아주 </a:t>
            </a: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작은것도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주님이 주신 소중한 선물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내가 하는 아주 작은 일도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다 주님께서 보시네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6148" name="Picture 5" descr="005c">
            <a:extLst>
              <a:ext uri="{FF2B5EF4-FFF2-40B4-BE49-F238E27FC236}">
                <a16:creationId xmlns:a16="http://schemas.microsoft.com/office/drawing/2014/main" id="{1BD90FD8-1613-5033-0B0C-78AD6F31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45B7DEB5-CEE9-AB90-BB9B-3C79A00F8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1F0BFC2-CA7C-1FAE-B94B-88DFC5699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5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눈보다 더 희게 날 빚으시고</a:t>
            </a:r>
            <a:endParaRPr kumimoji="1" lang="en-US" altLang="ko-KR" sz="45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5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이 세상 기쁨 슬픔 </a:t>
            </a:r>
            <a:endParaRPr kumimoji="1" lang="en-US" altLang="ko-KR" sz="45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5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모두 다 주시었네</a:t>
            </a:r>
            <a:endParaRPr kumimoji="1" lang="en-US" altLang="ko-KR" sz="45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5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십자가에 죽음 또 </a:t>
            </a:r>
            <a:r>
              <a:rPr kumimoji="1" lang="ko-KR" altLang="en-US" sz="45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그후에</a:t>
            </a:r>
            <a:r>
              <a:rPr kumimoji="1" lang="ko-KR" altLang="en-US" sz="45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 부활</a:t>
            </a:r>
            <a:endParaRPr kumimoji="1" lang="en-US" altLang="ko-KR" sz="45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5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다 나를 위한 것이니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7172" name="Picture 5" descr="005c">
            <a:extLst>
              <a:ext uri="{FF2B5EF4-FFF2-40B4-BE49-F238E27FC236}">
                <a16:creationId xmlns:a16="http://schemas.microsoft.com/office/drawing/2014/main" id="{2E13726E-5877-3913-A114-CDFCB9D1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953B0D65-3A0A-0755-1DC0-163E3B10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7F46893-B267-DE7A-F7D3-6EAF7624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 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기쁠떄</a:t>
            </a: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 감사 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슬풀떄도</a:t>
            </a: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 감사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endParaRPr kumimoji="1" lang="en-US" altLang="ko-KR" sz="5000" dirty="0">
              <a:solidFill>
                <a:srgbClr val="000000"/>
              </a:solidFill>
              <a:latin typeface="-굴렁쇠M" pitchFamily="18" charset="-127"/>
              <a:ea typeface="-굴렁쇠M" pitchFamily="18" charset="-127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언제나 </a:t>
            </a:r>
            <a:r>
              <a:rPr kumimoji="1" lang="ko-KR" altLang="en-US" sz="5000" dirty="0" err="1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감사감사해요</a:t>
            </a:r>
            <a:r>
              <a:rPr kumimoji="1" lang="en-US" altLang="ko-KR" sz="5000" dirty="0">
                <a:solidFill>
                  <a:srgbClr val="000000"/>
                </a:solidFill>
                <a:latin typeface="-굴렁쇠M" pitchFamily="18" charset="-127"/>
                <a:ea typeface="-굴렁쇠M" pitchFamily="18" charset="-127"/>
              </a:rPr>
              <a:t>(X2)</a:t>
            </a:r>
          </a:p>
        </p:txBody>
      </p:sp>
      <p:pic>
        <p:nvPicPr>
          <p:cNvPr id="8196" name="Picture 5" descr="005c">
            <a:extLst>
              <a:ext uri="{FF2B5EF4-FFF2-40B4-BE49-F238E27FC236}">
                <a16:creationId xmlns:a16="http://schemas.microsoft.com/office/drawing/2014/main" id="{970515D6-0EFE-090C-2F94-D2024D02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1" y="-1"/>
            <a:ext cx="11424620" cy="68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7818544" cy="6745045"/>
          </a:xfrm>
          <a:prstGeom prst="roundRect">
            <a:avLst>
              <a:gd name="adj" fmla="val 1511"/>
            </a:avLst>
          </a:prstGeom>
          <a:solidFill>
            <a:schemeClr val="tx1"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42"/>
            <a:ext cx="7818543" cy="6731402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예수님 사랑하는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내 마음 가득담아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1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이시간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1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이시간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lang="ko-KR" altLang="en-US" sz="5400" dirty="0">
                <a:solidFill>
                  <a:srgbClr val="FFFFFF"/>
                </a:solidFill>
              </a:rPr>
              <a:t>예배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해요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나를 잘 아시는 </a:t>
            </a:r>
            <a:r>
              <a:rPr lang="ko-KR" altLang="en-US" sz="5400" dirty="0">
                <a:solidFill>
                  <a:srgbClr val="FFFFFF"/>
                </a:solidFill>
              </a:rPr>
              <a:t>예수님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나를 사랑 하시는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lang="ko-KR" altLang="en-US" sz="5400" dirty="0">
                <a:solidFill>
                  <a:srgbClr val="FFFFFF"/>
                </a:solidFill>
              </a:rPr>
              <a:t>예수님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0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43" y="31647"/>
            <a:ext cx="11018003" cy="68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47"/>
            <a:ext cx="7788537" cy="6844359"/>
          </a:xfrm>
          <a:prstGeom prst="roundRect">
            <a:avLst>
              <a:gd name="adj" fmla="val 202"/>
            </a:avLst>
          </a:prstGeom>
          <a:solidFill>
            <a:schemeClr val="tx2">
              <a:lumMod val="95000"/>
              <a:lumOff val="5000"/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00"/>
            <a:ext cx="8174182" cy="676305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사랑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</a:t>
            </a:r>
            <a:r>
              <a:rPr lang="ko-KR" altLang="en-US" sz="5400" dirty="0">
                <a:solidFill>
                  <a:srgbClr val="FFFFFF"/>
                </a:solidFill>
              </a:rPr>
              <a:t>마음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모두 드리니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예배를 받아 주세요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9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1778339"/>
            <a:ext cx="8543364" cy="292846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66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018" y="4218419"/>
            <a:ext cx="4922983" cy="263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055" y="618837"/>
            <a:ext cx="10778837" cy="336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손 손 손 예쁜 손은 어떤 어떤 손일까</a:t>
            </a:r>
            <a: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 손 손 손 예쁜 손은 어떤 어떤 손일까</a:t>
            </a:r>
            <a: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하나님께</a:t>
            </a:r>
            <a:r>
              <a:rPr kumimoji="1" lang="en-US" altLang="ko-KR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두 </a:t>
            </a: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손모아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기도하는 손</a:t>
            </a:r>
            <a:br>
              <a:rPr kumimoji="1" lang="en-US" altLang="ko-KR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친구에게 </a:t>
            </a: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맛있는것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나눠주는 손</a:t>
            </a:r>
            <a:br>
              <a:rPr kumimoji="1" lang="en-US" altLang="ko-KR" sz="20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endParaRPr kumimoji="1" lang="ko-KR" altLang="en-US" sz="2000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1" y="-1"/>
            <a:ext cx="11424620" cy="68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7818544" cy="6745045"/>
          </a:xfrm>
          <a:prstGeom prst="roundRect">
            <a:avLst>
              <a:gd name="adj" fmla="val 1511"/>
            </a:avLst>
          </a:prstGeom>
          <a:solidFill>
            <a:schemeClr val="tx1"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42"/>
            <a:ext cx="7818543" cy="6731402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하나님 사랑하는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내 마음 가득담아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1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이시간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1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이시간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찬양해요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나를 잘 아시는 하나님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나를 사랑 하시는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하나님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37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14" y="4257964"/>
            <a:ext cx="4849229" cy="26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836" y="535709"/>
            <a:ext cx="10584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하나님께 기쁘게 찬양하는 입</a:t>
            </a:r>
            <a:br>
              <a:rPr kumimoji="1" lang="en-US" altLang="ko-KR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울고있는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친구를 달래주는 입</a:t>
            </a:r>
            <a:br>
              <a:rPr kumimoji="1" lang="en-US" altLang="ko-KR" sz="2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endParaRPr kumimoji="1" lang="ko-KR" altLang="en-US" sz="2400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15" y="3916218"/>
            <a:ext cx="5486606" cy="29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8218" y="443347"/>
            <a:ext cx="10723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하나님께예배하러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교회가는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발</a:t>
            </a:r>
            <a:br>
              <a:rPr kumimoji="1" lang="en-US" altLang="ko-KR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믿음없는</a:t>
            </a:r>
            <a:r>
              <a:rPr kumimoji="1" lang="ko-KR" altLang="en-US" sz="48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친구를 전도하는 발</a:t>
            </a:r>
            <a:br>
              <a:rPr kumimoji="1" lang="en-US" altLang="ko-KR" sz="48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endParaRPr kumimoji="1" lang="ko-KR" altLang="en-US" sz="4800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0739" y="1604888"/>
            <a:ext cx="12214777" cy="51501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617624" y="317417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22476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-6421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571982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96704" y="30022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12" y="3057236"/>
            <a:ext cx="3931442" cy="259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672521" y="1203458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446447"/>
            <a:ext cx="4998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43" y="31647"/>
            <a:ext cx="11018003" cy="68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47"/>
            <a:ext cx="7788537" cy="6844359"/>
          </a:xfrm>
          <a:prstGeom prst="roundRect">
            <a:avLst>
              <a:gd name="adj" fmla="val 202"/>
            </a:avLst>
          </a:prstGeom>
          <a:solidFill>
            <a:schemeClr val="tx2">
              <a:lumMod val="95000"/>
              <a:lumOff val="5000"/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00"/>
            <a:ext cx="8174182" cy="676305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생각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고백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모두 드리니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찬양을 받아 주세요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9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1937149"/>
            <a:ext cx="9385558" cy="292846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66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>
                <a:ln w="0"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>
              <a:ln w="0"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>
                <a:ln w="0"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>
                <a:ln w="0"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05c">
            <a:extLst>
              <a:ext uri="{FF2B5EF4-FFF2-40B4-BE49-F238E27FC236}">
                <a16:creationId xmlns:a16="http://schemas.microsoft.com/office/drawing/2014/main" id="{4D0E1352-8C8E-2EB1-20E9-AE09CAB2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23" l="10000" r="92308">
                        <a14:foregroundMark x1="92308" y1="69248" x2="92308" y2="69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26" y="3864769"/>
            <a:ext cx="4511171" cy="31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4">
            <a:extLst>
              <a:ext uri="{FF2B5EF4-FFF2-40B4-BE49-F238E27FC236}">
                <a16:creationId xmlns:a16="http://schemas.microsoft.com/office/drawing/2014/main" id="{D6598CDD-29AC-10B6-7C18-36EB0EAD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82" y="85726"/>
            <a:ext cx="11591635" cy="4400550"/>
          </a:xfrm>
          <a:prstGeom prst="roundRect">
            <a:avLst>
              <a:gd name="adj" fmla="val 17313"/>
            </a:avLst>
          </a:prstGeom>
          <a:solidFill>
            <a:srgbClr val="000000">
              <a:alpha val="59999"/>
            </a:srgbClr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54A856A-F95B-2009-B39C-CCE76F5D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61" y="85725"/>
            <a:ext cx="989070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소중한 아이 정말 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만드셨지 우와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하나님 사랑 사랑해 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너를 만나 행복해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2"/>
            <a:ext cx="9157447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25455" y="304800"/>
            <a:ext cx="6642532" cy="631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오른쪽 친구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콩닥 </a:t>
            </a:r>
            <a:r>
              <a:rPr kumimoji="0" lang="ko-KR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콩닥콩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왼쪽 친구들도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콩닥 </a:t>
            </a:r>
            <a:r>
              <a:rPr kumimoji="0" lang="ko-KR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콩닥콩</a:t>
            </a:r>
            <a:endParaRPr kumimoji="0" lang="ko-KR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1"/>
            <a:ext cx="9103659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96145" y="480289"/>
            <a:ext cx="7629237" cy="63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예쁜마음</a:t>
            </a: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 가진 사람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모두 모여서</a:t>
            </a: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 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하나님을 찬양해 </a:t>
            </a: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랄라랄라라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-굴렁쇠M" pitchFamily="18" charset="-127"/>
              <a:ea typeface="-굴렁쇠M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0954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7907</TotalTime>
  <Words>581</Words>
  <Application>Microsoft Office PowerPoint</Application>
  <PresentationFormat>와이드스크린</PresentationFormat>
  <Paragraphs>161</Paragraphs>
  <Slides>43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43</vt:i4>
      </vt:variant>
    </vt:vector>
  </HeadingPairs>
  <TitlesOfParts>
    <vt:vector size="71" baseType="lpstr">
      <vt:lpstr>210 러블리베이비 R</vt:lpstr>
      <vt:lpstr>210 하얀분필 B</vt:lpstr>
      <vt:lpstr>Asia유치원B</vt:lpstr>
      <vt:lpstr>FB바이올렛M</vt:lpstr>
      <vt:lpstr>HY견고딕</vt:lpstr>
      <vt:lpstr>HY헤드라인M</vt:lpstr>
      <vt:lpstr>-굴렁쇠M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1_기본 디자인</vt:lpstr>
      <vt:lpstr>2_기본 디자인</vt:lpstr>
      <vt:lpstr>New_Simple01</vt:lpstr>
      <vt:lpstr>4_기본 디자인</vt:lpstr>
      <vt:lpstr>이온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하나님 함께 하시니   보이지 않아도 난 알고 있어요  하나님 내 곁에 계심을    새 힘주시고 인도해주시는    사랑의 하나님  </vt:lpstr>
      <vt:lpstr>   하나님이 함께 하시니   아무것도 두렵지 않아     가장 강하신 우리 하나님   늘 내 곁에 계시니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hc4u01</cp:lastModifiedBy>
  <cp:revision>1349</cp:revision>
  <dcterms:created xsi:type="dcterms:W3CDTF">2021-01-04T13:13:52Z</dcterms:created>
  <dcterms:modified xsi:type="dcterms:W3CDTF">2023-10-21T03:21:30Z</dcterms:modified>
</cp:coreProperties>
</file>