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9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0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1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2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729" r:id="rId4"/>
    <p:sldMasterId id="2147489622" r:id="rId5"/>
    <p:sldMasterId id="2147491137" r:id="rId6"/>
    <p:sldMasterId id="2147491193" r:id="rId7"/>
    <p:sldMasterId id="2147491230" r:id="rId8"/>
    <p:sldMasterId id="2147491261" r:id="rId9"/>
    <p:sldMasterId id="2147491333" r:id="rId10"/>
    <p:sldMasterId id="2147491363" r:id="rId11"/>
    <p:sldMasterId id="2147491399" r:id="rId12"/>
    <p:sldMasterId id="2147491417" r:id="rId13"/>
  </p:sldMasterIdLst>
  <p:notesMasterIdLst>
    <p:notesMasterId r:id="rId61"/>
  </p:notesMasterIdLst>
  <p:sldIdLst>
    <p:sldId id="2300" r:id="rId14"/>
    <p:sldId id="925" r:id="rId15"/>
    <p:sldId id="2314" r:id="rId16"/>
    <p:sldId id="2315" r:id="rId17"/>
    <p:sldId id="1036" r:id="rId18"/>
    <p:sldId id="1017" r:id="rId19"/>
    <p:sldId id="2327" r:id="rId20"/>
    <p:sldId id="2328" r:id="rId21"/>
    <p:sldId id="2329" r:id="rId22"/>
    <p:sldId id="2307" r:id="rId23"/>
    <p:sldId id="2330" r:id="rId24"/>
    <p:sldId id="2331" r:id="rId25"/>
    <p:sldId id="2339" r:id="rId26"/>
    <p:sldId id="2340" r:id="rId27"/>
    <p:sldId id="2349" r:id="rId28"/>
    <p:sldId id="2350" r:id="rId29"/>
    <p:sldId id="2351" r:id="rId30"/>
    <p:sldId id="2352" r:id="rId31"/>
    <p:sldId id="2355" r:id="rId32"/>
    <p:sldId id="2354" r:id="rId33"/>
    <p:sldId id="2358" r:id="rId34"/>
    <p:sldId id="2359" r:id="rId35"/>
    <p:sldId id="2347" r:id="rId36"/>
    <p:sldId id="2348" r:id="rId37"/>
    <p:sldId id="393" r:id="rId38"/>
    <p:sldId id="1057" r:id="rId39"/>
    <p:sldId id="1058" r:id="rId40"/>
    <p:sldId id="1059" r:id="rId41"/>
    <p:sldId id="413" r:id="rId42"/>
    <p:sldId id="414" r:id="rId43"/>
    <p:sldId id="2194" r:id="rId44"/>
    <p:sldId id="416" r:id="rId45"/>
    <p:sldId id="2228" r:id="rId46"/>
    <p:sldId id="2229" r:id="rId47"/>
    <p:sldId id="2231" r:id="rId48"/>
    <p:sldId id="359" r:id="rId49"/>
    <p:sldId id="533" r:id="rId50"/>
    <p:sldId id="941" r:id="rId51"/>
    <p:sldId id="332" r:id="rId52"/>
    <p:sldId id="333" r:id="rId53"/>
    <p:sldId id="334" r:id="rId54"/>
    <p:sldId id="335" r:id="rId55"/>
    <p:sldId id="338" r:id="rId56"/>
    <p:sldId id="329" r:id="rId57"/>
    <p:sldId id="330" r:id="rId58"/>
    <p:sldId id="331" r:id="rId59"/>
    <p:sldId id="336" r:id="rId6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1CC"/>
    <a:srgbClr val="3333FF"/>
    <a:srgbClr val="3737FF"/>
    <a:srgbClr val="0066FF"/>
    <a:srgbClr val="FFCCFF"/>
    <a:srgbClr val="020202"/>
    <a:srgbClr val="FF3300"/>
    <a:srgbClr val="000000"/>
    <a:srgbClr val="0000CC"/>
    <a:srgbClr val="4806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94657" autoAdjust="0"/>
  </p:normalViewPr>
  <p:slideViewPr>
    <p:cSldViewPr snapToGrid="0">
      <p:cViewPr varScale="1">
        <p:scale>
          <a:sx n="108" d="100"/>
          <a:sy n="108" d="100"/>
        </p:scale>
        <p:origin x="7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3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57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21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22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22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546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23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935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24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68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44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45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4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7905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46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7299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13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67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14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98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15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15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16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53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17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16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18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14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257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882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3122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09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7530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770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CADE4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CADE4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66279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6118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9273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8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111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658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47797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6600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8780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480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778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724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4621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570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9021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962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3207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14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15271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8111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52167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096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848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47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256" y="1447802"/>
            <a:ext cx="8827957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256" y="4777380"/>
            <a:ext cx="8827957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118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60869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2861735"/>
            <a:ext cx="8827956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217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601" y="2060577"/>
            <a:ext cx="439748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5967" y="2056093"/>
            <a:ext cx="4397487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1006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1905000"/>
            <a:ext cx="439748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601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5969" y="1905000"/>
            <a:ext cx="43974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5969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048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6995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521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1447800"/>
            <a:ext cx="340194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863" y="1447800"/>
            <a:ext cx="5197351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129282"/>
            <a:ext cx="3401949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2641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208" y="1854192"/>
            <a:ext cx="5094232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51357" y="1143000"/>
            <a:ext cx="320123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657600"/>
            <a:ext cx="508630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3045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4800587"/>
            <a:ext cx="882795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5256" y="685800"/>
            <a:ext cx="8827957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7" y="5367325"/>
            <a:ext cx="882795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37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6" y="1447800"/>
            <a:ext cx="8827957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3657600"/>
            <a:ext cx="8827957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53147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213" y="1447801"/>
            <a:ext cx="800139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9374" y="3765449"/>
            <a:ext cx="7266495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4350657"/>
            <a:ext cx="8827957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530" y="971253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2921" y="2613787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438073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3124201"/>
            <a:ext cx="88279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9026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113" y="1981200"/>
            <a:ext cx="29476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633" y="2667000"/>
            <a:ext cx="2928112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4672" y="1981200"/>
            <a:ext cx="29370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4116" y="2667000"/>
            <a:ext cx="294756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1981200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6556" y="2667000"/>
            <a:ext cx="2932877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134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633" y="4250949"/>
            <a:ext cx="294081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633" y="2209800"/>
            <a:ext cx="294081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633" y="4827213"/>
            <a:ext cx="294081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90389" y="4250949"/>
            <a:ext cx="29312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90388" y="2209800"/>
            <a:ext cx="293128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9035" y="4827212"/>
            <a:ext cx="29351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4250949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6555" y="2209800"/>
            <a:ext cx="2932877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6433" y="4827210"/>
            <a:ext cx="293676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330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7119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6377" y="430215"/>
            <a:ext cx="1753057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633" y="773205"/>
            <a:ext cx="7425083" cy="548313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3147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17050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97400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994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184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3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3896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0756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5196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2146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80072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47663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591693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68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157491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19033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3883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9186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79053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9091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1389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5156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85439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265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02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3396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85646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15089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8105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746775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0188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211380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6311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75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4723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6857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7758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7992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24537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367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5838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7059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9624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652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8737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0449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dirty="0">
                <a:solidFill>
                  <a:srgbClr val="B3116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dirty="0">
                <a:solidFill>
                  <a:srgbClr val="B3116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8020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0394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32634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9434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41732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491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565951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9787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60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50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70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86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45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59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0055479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289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81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704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936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485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019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모서리가 둥근 직사각형 4"/>
          <p:cNvSpPr/>
          <p:nvPr userDrawn="1"/>
        </p:nvSpPr>
        <p:spPr>
          <a:xfrm>
            <a:off x="6728855" y="3518807"/>
            <a:ext cx="3777343" cy="1020536"/>
          </a:xfrm>
          <a:prstGeom prst="roundRect">
            <a:avLst/>
          </a:prstGeom>
          <a:solidFill>
            <a:srgbClr val="FFF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6" name="모서리가 둥근 직사각형 5"/>
          <p:cNvSpPr/>
          <p:nvPr userDrawn="1"/>
        </p:nvSpPr>
        <p:spPr>
          <a:xfrm>
            <a:off x="11219213" y="0"/>
            <a:ext cx="842160" cy="677636"/>
          </a:xfrm>
          <a:prstGeom prst="roundRect">
            <a:avLst/>
          </a:prstGeom>
          <a:solidFill>
            <a:srgbClr val="FFF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909" y="412298"/>
            <a:ext cx="963385" cy="7225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33161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2305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639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699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648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329107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8728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850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0252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468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135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078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367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534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874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2158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9486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07873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28350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499784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30470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876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6182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0018166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180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00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280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516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821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846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0988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8881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198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5394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0894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3500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814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644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076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2006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275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931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155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761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357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06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1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65.xml"/><Relationship Id="rId16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83.xml"/><Relationship Id="rId21" Type="http://schemas.openxmlformats.org/officeDocument/2006/relationships/image" Target="../media/image18.png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196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90.xml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Relationship Id="rId22" Type="http://schemas.openxmlformats.org/officeDocument/2006/relationships/image" Target="../media/image19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69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image" Target="../media/image1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image" Target="../media/image15.png"/><Relationship Id="rId10" Type="http://schemas.openxmlformats.org/officeDocument/2006/relationships/slideLayout" Target="../slideLayouts/slideLayout104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image" Target="../media/image1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8399243" y="1676400"/>
            <a:ext cx="37592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7586443" y="-457200"/>
            <a:ext cx="21336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8399243" y="6096000"/>
            <a:ext cx="13208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205317" y="2667000"/>
            <a:ext cx="5588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1119717" y="2895600"/>
            <a:ext cx="31496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280" y="452718"/>
            <a:ext cx="940717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2052925"/>
            <a:ext cx="8948872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8419" y="1790661"/>
            <a:ext cx="990599" cy="30487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4413" y="3225261"/>
            <a:ext cx="3859795" cy="3048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5242" y="295737"/>
            <a:ext cx="83841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598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1334" r:id="rId1"/>
    <p:sldLayoutId id="2147491335" r:id="rId2"/>
    <p:sldLayoutId id="2147491336" r:id="rId3"/>
    <p:sldLayoutId id="2147491337" r:id="rId4"/>
    <p:sldLayoutId id="2147491338" r:id="rId5"/>
    <p:sldLayoutId id="2147491339" r:id="rId6"/>
    <p:sldLayoutId id="2147491340" r:id="rId7"/>
    <p:sldLayoutId id="2147491341" r:id="rId8"/>
    <p:sldLayoutId id="2147491342" r:id="rId9"/>
    <p:sldLayoutId id="2147491343" r:id="rId10"/>
    <p:sldLayoutId id="2147491344" r:id="rId11"/>
    <p:sldLayoutId id="2147491345" r:id="rId12"/>
    <p:sldLayoutId id="2147491346" r:id="rId13"/>
    <p:sldLayoutId id="2147491347" r:id="rId14"/>
    <p:sldLayoutId id="2147491348" r:id="rId15"/>
    <p:sldLayoutId id="2147491349" r:id="rId16"/>
    <p:sldLayoutId id="2147491350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0053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1364" r:id="rId1"/>
    <p:sldLayoutId id="2147491365" r:id="rId2"/>
    <p:sldLayoutId id="2147491366" r:id="rId3"/>
    <p:sldLayoutId id="2147491367" r:id="rId4"/>
    <p:sldLayoutId id="2147491368" r:id="rId5"/>
    <p:sldLayoutId id="2147491369" r:id="rId6"/>
    <p:sldLayoutId id="2147491370" r:id="rId7"/>
    <p:sldLayoutId id="2147491371" r:id="rId8"/>
    <p:sldLayoutId id="2147491372" r:id="rId9"/>
    <p:sldLayoutId id="2147491373" r:id="rId10"/>
    <p:sldLayoutId id="2147491374" r:id="rId11"/>
    <p:sldLayoutId id="2147491375" r:id="rId12"/>
    <p:sldLayoutId id="2147491376" r:id="rId13"/>
    <p:sldLayoutId id="2147491377" r:id="rId14"/>
    <p:sldLayoutId id="2147491378" r:id="rId15"/>
    <p:sldLayoutId id="2147491379" r:id="rId16"/>
    <p:sldLayoutId id="2147491380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860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1400" r:id="rId1"/>
    <p:sldLayoutId id="2147491401" r:id="rId2"/>
    <p:sldLayoutId id="2147491402" r:id="rId3"/>
    <p:sldLayoutId id="2147491403" r:id="rId4"/>
    <p:sldLayoutId id="2147491404" r:id="rId5"/>
    <p:sldLayoutId id="2147491405" r:id="rId6"/>
    <p:sldLayoutId id="2147491406" r:id="rId7"/>
    <p:sldLayoutId id="2147491407" r:id="rId8"/>
    <p:sldLayoutId id="2147491408" r:id="rId9"/>
    <p:sldLayoutId id="2147491409" r:id="rId10"/>
    <p:sldLayoutId id="2147491410" r:id="rId11"/>
    <p:sldLayoutId id="2147491411" r:id="rId12"/>
    <p:sldLayoutId id="2147491412" r:id="rId13"/>
    <p:sldLayoutId id="2147491413" r:id="rId14"/>
    <p:sldLayoutId id="2147491414" r:id="rId15"/>
    <p:sldLayoutId id="2147491415" r:id="rId16"/>
    <p:sldLayoutId id="2147491416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7009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1418" r:id="rId1"/>
    <p:sldLayoutId id="2147491419" r:id="rId2"/>
    <p:sldLayoutId id="2147491420" r:id="rId3"/>
    <p:sldLayoutId id="2147491421" r:id="rId4"/>
    <p:sldLayoutId id="2147491422" r:id="rId5"/>
    <p:sldLayoutId id="2147491423" r:id="rId6"/>
    <p:sldLayoutId id="2147491424" r:id="rId7"/>
    <p:sldLayoutId id="2147491425" r:id="rId8"/>
    <p:sldLayoutId id="2147491426" r:id="rId9"/>
    <p:sldLayoutId id="2147491427" r:id="rId10"/>
    <p:sldLayoutId id="2147491428" r:id="rId11"/>
    <p:sldLayoutId id="2147491429" r:id="rId12"/>
    <p:sldLayoutId id="2147491430" r:id="rId13"/>
    <p:sldLayoutId id="2147491431" r:id="rId14"/>
    <p:sldLayoutId id="2147491432" r:id="rId15"/>
    <p:sldLayoutId id="2147491433" r:id="rId16"/>
    <p:sldLayoutId id="2147491434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90612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  <p:sldLayoutId id="2147490051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  <p:sldLayoutId id="214749005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5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23" r:id="rId1"/>
    <p:sldLayoutId id="2147489624" r:id="rId2"/>
    <p:sldLayoutId id="2147489625" r:id="rId3"/>
    <p:sldLayoutId id="2147489626" r:id="rId4"/>
    <p:sldLayoutId id="2147489627" r:id="rId5"/>
    <p:sldLayoutId id="2147489628" r:id="rId6"/>
    <p:sldLayoutId id="2147489629" r:id="rId7"/>
    <p:sldLayoutId id="2147489630" r:id="rId8"/>
    <p:sldLayoutId id="2147489631" r:id="rId9"/>
    <p:sldLayoutId id="2147489632" r:id="rId10"/>
    <p:sldLayoutId id="2147489633" r:id="rId11"/>
    <p:sldLayoutId id="2147489953" r:id="rId12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2024-03-15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50296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1138" r:id="rId1"/>
    <p:sldLayoutId id="2147491139" r:id="rId2"/>
    <p:sldLayoutId id="2147491140" r:id="rId3"/>
    <p:sldLayoutId id="2147491141" r:id="rId4"/>
    <p:sldLayoutId id="2147491142" r:id="rId5"/>
    <p:sldLayoutId id="2147491143" r:id="rId6"/>
    <p:sldLayoutId id="2147491144" r:id="rId7"/>
    <p:sldLayoutId id="2147491145" r:id="rId8"/>
    <p:sldLayoutId id="2147491146" r:id="rId9"/>
    <p:sldLayoutId id="2147491147" r:id="rId10"/>
    <p:sldLayoutId id="2147491148" r:id="rId11"/>
    <p:sldLayoutId id="2147491149" r:id="rId12"/>
    <p:sldLayoutId id="2147491150" r:id="rId13"/>
    <p:sldLayoutId id="2147491151" r:id="rId14"/>
    <p:sldLayoutId id="2147491152" r:id="rId15"/>
    <p:sldLayoutId id="2147491153" r:id="rId16"/>
    <p:sldLayoutId id="2147491154" r:id="rId17"/>
    <p:sldLayoutId id="2147491155" r:id="rId18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308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1194" r:id="rId1"/>
    <p:sldLayoutId id="2147491195" r:id="rId2"/>
    <p:sldLayoutId id="2147491196" r:id="rId3"/>
    <p:sldLayoutId id="2147491197" r:id="rId4"/>
    <p:sldLayoutId id="2147491198" r:id="rId5"/>
    <p:sldLayoutId id="2147491199" r:id="rId6"/>
    <p:sldLayoutId id="2147491200" r:id="rId7"/>
    <p:sldLayoutId id="2147491201" r:id="rId8"/>
    <p:sldLayoutId id="2147491202" r:id="rId9"/>
    <p:sldLayoutId id="2147491203" r:id="rId10"/>
    <p:sldLayoutId id="2147491204" r:id="rId11"/>
    <p:sldLayoutId id="2147491205" r:id="rId12"/>
    <p:sldLayoutId id="2147491206" r:id="rId13"/>
    <p:sldLayoutId id="2147491207" r:id="rId14"/>
    <p:sldLayoutId id="2147491208" r:id="rId15"/>
    <p:sldLayoutId id="2147491209" r:id="rId16"/>
    <p:sldLayoutId id="2147491210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2024-03-15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9206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1231" r:id="rId1"/>
    <p:sldLayoutId id="2147491232" r:id="rId2"/>
    <p:sldLayoutId id="2147491233" r:id="rId3"/>
    <p:sldLayoutId id="2147491234" r:id="rId4"/>
    <p:sldLayoutId id="2147491235" r:id="rId5"/>
    <p:sldLayoutId id="2147491236" r:id="rId6"/>
    <p:sldLayoutId id="2147491237" r:id="rId7"/>
    <p:sldLayoutId id="2147491238" r:id="rId8"/>
    <p:sldLayoutId id="2147491239" r:id="rId9"/>
    <p:sldLayoutId id="2147491240" r:id="rId10"/>
    <p:sldLayoutId id="2147491241" r:id="rId11"/>
    <p:sldLayoutId id="2147491242" r:id="rId12"/>
    <p:sldLayoutId id="2147491243" r:id="rId13"/>
    <p:sldLayoutId id="2147491244" r:id="rId14"/>
    <p:sldLayoutId id="2147491245" r:id="rId15"/>
    <p:sldLayoutId id="2147491246" r:id="rId16"/>
    <p:sldLayoutId id="2147491247" r:id="rId17"/>
    <p:sldLayoutId id="2147491248" r:id="rId18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2024-03-15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921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1262" r:id="rId1"/>
    <p:sldLayoutId id="2147491263" r:id="rId2"/>
    <p:sldLayoutId id="2147491264" r:id="rId3"/>
    <p:sldLayoutId id="2147491265" r:id="rId4"/>
    <p:sldLayoutId id="2147491266" r:id="rId5"/>
    <p:sldLayoutId id="2147491267" r:id="rId6"/>
    <p:sldLayoutId id="2147491268" r:id="rId7"/>
    <p:sldLayoutId id="2147491269" r:id="rId8"/>
    <p:sldLayoutId id="2147491270" r:id="rId9"/>
    <p:sldLayoutId id="2147491271" r:id="rId10"/>
    <p:sldLayoutId id="2147491272" r:id="rId11"/>
    <p:sldLayoutId id="2147491273" r:id="rId12"/>
    <p:sldLayoutId id="2147491274" r:id="rId13"/>
    <p:sldLayoutId id="2147491275" r:id="rId14"/>
    <p:sldLayoutId id="2147491276" r:id="rId15"/>
    <p:sldLayoutId id="2147491277" r:id="rId16"/>
    <p:sldLayoutId id="2147491278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74141" y="2295573"/>
            <a:ext cx="11969578" cy="3950018"/>
          </a:xfrm>
          <a:prstGeom prst="round2Diag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 smtClean="0">
                <a:solidFill>
                  <a:prstClr val="white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2024</a:t>
            </a:r>
            <a:r>
              <a:rPr lang="ko-KR" altLang="en-US" sz="6600" dirty="0" smtClean="0">
                <a:solidFill>
                  <a:prstClr val="white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년</a:t>
            </a:r>
            <a:endParaRPr lang="en-US" altLang="ko-KR" sz="6000" dirty="0" smtClean="0">
              <a:solidFill>
                <a:prstClr val="white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algn="ctr"/>
            <a:r>
              <a:rPr lang="ko-KR" altLang="en-US" sz="6600" dirty="0" smtClean="0">
                <a:solidFill>
                  <a:srgbClr val="FFFF00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현대교회 </a:t>
            </a:r>
            <a:r>
              <a:rPr lang="ko-KR" altLang="en-US" sz="6600" dirty="0" err="1" smtClean="0">
                <a:solidFill>
                  <a:srgbClr val="FFFF00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유치부</a:t>
            </a:r>
            <a:endParaRPr lang="en-US" altLang="ko-KR" sz="6600" dirty="0" smtClean="0">
              <a:solidFill>
                <a:srgbClr val="FFFF00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algn="ctr"/>
            <a:r>
              <a:rPr lang="ko-KR" altLang="en-US" sz="6600" dirty="0" smtClean="0">
                <a:solidFill>
                  <a:srgbClr val="FFCCFF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주일예배</a:t>
            </a:r>
            <a:endParaRPr lang="en-US" altLang="ko-KR" sz="6600" dirty="0" smtClean="0">
              <a:solidFill>
                <a:srgbClr val="FFCCFF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algn="ctr"/>
            <a:endParaRPr lang="en-US" altLang="ko-KR" sz="1400" dirty="0">
              <a:solidFill>
                <a:srgbClr val="FFFF00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algn="ctr"/>
            <a:endParaRPr lang="ko-KR" altLang="en-US" sz="1400" dirty="0">
              <a:solidFill>
                <a:srgbClr val="FFFF00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7" y="0"/>
            <a:ext cx="6434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84607" y="163662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ko-KR" altLang="en-US" sz="5400" dirty="0" smtClean="0">
                <a:solidFill>
                  <a:prstClr val="white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콩닥콩닥</a:t>
            </a:r>
            <a:endParaRPr lang="ko-KR" altLang="en-US" sz="5400" dirty="0">
              <a:solidFill>
                <a:prstClr val="white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0" y="1332164"/>
            <a:ext cx="12192000" cy="51768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600" dirty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오른쪽 친구 </a:t>
            </a:r>
            <a:r>
              <a:rPr lang="ko-KR" altLang="en-US" sz="6600" dirty="0">
                <a:solidFill>
                  <a:srgbClr val="00B05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콩닥콩닥 </a:t>
            </a:r>
            <a:r>
              <a:rPr lang="ko-KR" altLang="en-US" sz="6600" dirty="0" err="1">
                <a:solidFill>
                  <a:srgbClr val="00B05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콩닥콩</a:t>
            </a:r>
            <a:endParaRPr lang="ko-KR" altLang="en-US" sz="6600" dirty="0">
              <a:solidFill>
                <a:srgbClr val="00B05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왼쪽 친구들도 </a:t>
            </a:r>
            <a:r>
              <a:rPr lang="ko-KR" altLang="en-US" sz="6600" dirty="0" smtClean="0">
                <a:solidFill>
                  <a:srgbClr val="00B05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콩닥콩닥 </a:t>
            </a:r>
            <a:r>
              <a:rPr lang="ko-KR" altLang="en-US" sz="6600" dirty="0" err="1" smtClean="0">
                <a:solidFill>
                  <a:srgbClr val="00B05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콩닥콩</a:t>
            </a:r>
            <a:endParaRPr lang="ko-KR" altLang="en-US" sz="6600" dirty="0" smtClean="0">
              <a:solidFill>
                <a:srgbClr val="00B05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예쁜 마음 가진 사람 모두 모여서</a:t>
            </a: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6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하나님을 찬양해 </a:t>
            </a:r>
            <a:r>
              <a:rPr lang="ko-KR" altLang="en-US" sz="6600" dirty="0" err="1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랄라랄라라</a:t>
            </a:r>
            <a:r>
              <a:rPr lang="en-US" altLang="ko-KR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~</a:t>
            </a:r>
            <a:endParaRPr lang="ko-KR" altLang="en-US" sz="6600" dirty="0">
              <a:solidFill>
                <a:srgbClr val="FF51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31AAC02A-0237-855D-A628-F612E253E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863" y="1718764"/>
            <a:ext cx="2117444" cy="220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4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332164"/>
            <a:ext cx="12192000" cy="51768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  <a:defRPr/>
            </a:pPr>
            <a:r>
              <a:rPr lang="ko-KR" altLang="en-US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오른쪽 친구 </a:t>
            </a:r>
            <a:r>
              <a:rPr lang="ko-KR" altLang="en-US" sz="6600" dirty="0" smtClean="0">
                <a:solidFill>
                  <a:srgbClr val="00B05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조물조물 조물</a:t>
            </a: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왼쪽 친구들도 </a:t>
            </a:r>
            <a:r>
              <a:rPr lang="ko-KR" altLang="en-US" sz="6600" dirty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조물조물 </a:t>
            </a:r>
            <a:r>
              <a:rPr lang="ko-KR" altLang="en-US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조물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  <a:defRPr/>
            </a:pPr>
            <a:r>
              <a:rPr lang="ko-KR" altLang="en-US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예쁜 마음 가진 사람 모두 모여서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  <a:defRPr/>
            </a:pPr>
            <a:r>
              <a:rPr lang="ko-KR" altLang="en-US" sz="66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하나님을 찬양해 </a:t>
            </a:r>
            <a:r>
              <a:rPr lang="ko-KR" altLang="en-US" sz="6600" dirty="0" err="1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랄라랄라라</a:t>
            </a:r>
            <a:r>
              <a:rPr lang="en-US" altLang="ko-KR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~</a:t>
            </a:r>
            <a:endParaRPr lang="ko-KR" altLang="en-US" sz="6600" dirty="0">
              <a:solidFill>
                <a:srgbClr val="FF51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31AAC02A-0237-855D-A628-F612E253E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863" y="1718764"/>
            <a:ext cx="2117444" cy="220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2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332164"/>
            <a:ext cx="12192000" cy="51768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  <a:defRPr/>
            </a:pPr>
            <a:r>
              <a:rPr lang="ko-KR" altLang="en-US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오른쪽 친구 </a:t>
            </a:r>
            <a:r>
              <a:rPr lang="ko-KR" altLang="en-US" sz="6600" dirty="0" smtClean="0">
                <a:solidFill>
                  <a:srgbClr val="00B05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간질간질 간질</a:t>
            </a:r>
            <a:endParaRPr lang="en-US" altLang="ko-KR" sz="6600" dirty="0" smtClean="0">
              <a:solidFill>
                <a:srgbClr val="00B05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왼쪽 친구들도 </a:t>
            </a:r>
            <a:r>
              <a:rPr lang="ko-KR" altLang="en-US" sz="6600" dirty="0">
                <a:solidFill>
                  <a:srgbClr val="00B05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간질간질 간질</a:t>
            </a:r>
            <a:endParaRPr lang="en-US" altLang="ko-KR" sz="6600" dirty="0">
              <a:solidFill>
                <a:srgbClr val="00B05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  <a:defRPr/>
            </a:pPr>
            <a:r>
              <a:rPr lang="ko-KR" altLang="en-US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예쁜 마음 가진 사람 모두 모여서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  <a:defRPr/>
            </a:pPr>
            <a:r>
              <a:rPr lang="ko-KR" altLang="en-US" sz="66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하나님을 찬양해 </a:t>
            </a:r>
            <a:r>
              <a:rPr lang="ko-KR" altLang="en-US" sz="6600" dirty="0" err="1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랄라랄라라</a:t>
            </a:r>
            <a:r>
              <a:rPr lang="en-US" altLang="ko-KR" sz="66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~</a:t>
            </a:r>
            <a:endParaRPr lang="ko-KR" altLang="en-US" sz="6600" dirty="0">
              <a:solidFill>
                <a:srgbClr val="FF51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31AAC02A-0237-855D-A628-F612E253E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863" y="1718764"/>
            <a:ext cx="2117444" cy="220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5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089364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>
                <a:solidFill>
                  <a:srgbClr val="0066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천국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에 들어가는 길은 </a:t>
            </a:r>
            <a:r>
              <a:rPr lang="ko-KR" altLang="en-US" sz="54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뿐 이지요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err="1" smtClean="0">
                <a:solidFill>
                  <a:srgbClr val="A50E82">
                    <a:lumMod val="75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황금집</a:t>
            </a:r>
            <a:r>
              <a:rPr lang="ko-KR" altLang="en-US" sz="5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으로</a:t>
            </a:r>
            <a:r>
              <a:rPr lang="ko-KR" altLang="en-US" sz="5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가는 길도 </a:t>
            </a:r>
            <a:r>
              <a:rPr lang="ko-KR" altLang="en-US" sz="54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뿐 이지요</a:t>
            </a:r>
            <a:b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endParaRPr lang="en-US" altLang="ko-KR" sz="54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672268" y="199093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천국에 들어가는 길은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954" y="4195048"/>
            <a:ext cx="4093028" cy="245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4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다른 길은 다른 길은 다른 길은 없어요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0066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천국</a:t>
            </a:r>
            <a:r>
              <a:rPr lang="ko-KR" altLang="en-US" sz="5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에 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들어가는 길은 </a:t>
            </a:r>
            <a:r>
              <a:rPr lang="ko-KR" altLang="en-US" sz="54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뿐 이지요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083" y="4403612"/>
            <a:ext cx="2708387" cy="2579894"/>
          </a:xfrm>
          <a:prstGeom prst="ellipse">
            <a:avLst/>
          </a:prstGeom>
          <a:gradFill>
            <a:gsLst>
              <a:gs pos="58000">
                <a:schemeClr val="tx1"/>
              </a:gs>
              <a:gs pos="100000">
                <a:schemeClr val="bg2">
                  <a:shade val="96000"/>
                  <a:hueMod val="88000"/>
                  <a:satMod val="220000"/>
                  <a:lumMod val="82000"/>
                </a:schemeClr>
              </a:gs>
            </a:gsLst>
            <a:lin ang="6120000" scaled="1"/>
          </a:gradFill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532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233183"/>
            <a:ext cx="8589267" cy="504178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A50E82">
                    <a:lumMod val="60000"/>
                    <a:lumOff val="4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하나님이 </a:t>
            </a:r>
            <a:r>
              <a:rPr lang="ko-KR" altLang="en-US" sz="6000" dirty="0" smtClean="0">
                <a:solidFill>
                  <a:srgbClr val="A50E82">
                    <a:lumMod val="60000"/>
                    <a:lumOff val="4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말씀하시면 </a:t>
            </a:r>
            <a:endParaRPr lang="en-US" altLang="ko-KR" sz="6000" dirty="0" smtClean="0">
              <a:solidFill>
                <a:srgbClr val="A50E82">
                  <a:lumMod val="60000"/>
                  <a:lumOff val="4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아브라함 </a:t>
            </a:r>
            <a:r>
              <a:rPr lang="ko-KR" altLang="en-US" sz="6000" dirty="0" err="1" smtClean="0"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말씀따랐죠</a:t>
            </a:r>
            <a:endParaRPr lang="en-US" altLang="ko-KR" sz="6000" dirty="0" smtClean="0">
              <a:solidFill>
                <a:srgbClr val="0066FF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A50E82">
                    <a:lumMod val="60000"/>
                    <a:lumOff val="4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하나님이 </a:t>
            </a:r>
            <a:r>
              <a:rPr lang="ko-KR" altLang="en-US" sz="6000" dirty="0" smtClean="0">
                <a:solidFill>
                  <a:srgbClr val="A50E82">
                    <a:lumMod val="60000"/>
                    <a:lumOff val="4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약속하시면 </a:t>
            </a:r>
            <a:endParaRPr lang="en-US" altLang="ko-KR" sz="6000" dirty="0" smtClean="0">
              <a:solidFill>
                <a:srgbClr val="A50E82">
                  <a:lumMod val="60000"/>
                  <a:lumOff val="4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아브라함 </a:t>
            </a:r>
            <a:r>
              <a:rPr lang="ko-KR" altLang="en-US" sz="6000" dirty="0"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약속 </a:t>
            </a:r>
            <a:r>
              <a:rPr lang="ko-KR" altLang="en-US" sz="6000" dirty="0" smtClean="0"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믿었죠</a:t>
            </a:r>
            <a:endParaRPr lang="en-US" altLang="ko-KR" sz="6000" dirty="0" smtClean="0">
              <a:solidFill>
                <a:prstClr val="black">
                  <a:lumMod val="65000"/>
                  <a:lumOff val="35000"/>
                </a:prst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672268" y="133191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white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아브라함 </a:t>
            </a:r>
            <a:r>
              <a:rPr lang="ko-KR" altLang="en-US" sz="5400" dirty="0" err="1" smtClean="0">
                <a:solidFill>
                  <a:prstClr val="white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처럼</a:t>
            </a:r>
            <a:endParaRPr lang="ko-KR" altLang="en-US" sz="5400" dirty="0">
              <a:solidFill>
                <a:prstClr val="white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l="19460" r="16621"/>
          <a:stretch/>
        </p:blipFill>
        <p:spPr>
          <a:xfrm>
            <a:off x="7587049" y="1236240"/>
            <a:ext cx="4604951" cy="50387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2997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233183"/>
            <a:ext cx="8589267" cy="504178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00B0F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하늘의 </a:t>
            </a:r>
            <a:r>
              <a:rPr lang="ko-KR" altLang="en-US" sz="6000" dirty="0" err="1">
                <a:solidFill>
                  <a:srgbClr val="00B0F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별말큼</a:t>
            </a:r>
            <a:endParaRPr lang="ko-KR" altLang="en-US" sz="6000" dirty="0">
              <a:solidFill>
                <a:srgbClr val="00B0F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00B0F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축복 내려 </a:t>
            </a:r>
            <a:r>
              <a:rPr lang="ko-KR" altLang="en-US" sz="6000" dirty="0" smtClean="0">
                <a:solidFill>
                  <a:srgbClr val="00B0F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주시죠</a:t>
            </a:r>
            <a:endParaRPr lang="en-US" altLang="ko-KR" sz="6000" dirty="0" smtClean="0">
              <a:solidFill>
                <a:srgbClr val="00B0F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14967C">
                    <a:lumMod val="75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바닷가 모래만큼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14967C">
                    <a:lumMod val="75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셀 수 없어요</a:t>
            </a:r>
            <a:endParaRPr lang="en-US" altLang="ko-KR" sz="6000" dirty="0" smtClean="0">
              <a:solidFill>
                <a:srgbClr val="14967C">
                  <a:lumMod val="75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303" y="1233183"/>
            <a:ext cx="5115697" cy="50417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046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233183"/>
            <a:ext cx="8369643" cy="504178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A50E82">
                    <a:lumMod val="60000"/>
                    <a:lumOff val="4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하나님이 </a:t>
            </a:r>
            <a:r>
              <a:rPr lang="ko-KR" altLang="en-US" sz="6000" dirty="0" smtClean="0">
                <a:solidFill>
                  <a:srgbClr val="A50E82">
                    <a:lumMod val="60000"/>
                    <a:lumOff val="4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말씀하시면 </a:t>
            </a:r>
            <a:endParaRPr lang="en-US" altLang="ko-KR" sz="6000" dirty="0" smtClean="0">
              <a:solidFill>
                <a:srgbClr val="A50E82">
                  <a:lumMod val="60000"/>
                  <a:lumOff val="4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err="1" smtClean="0"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나도나도</a:t>
            </a:r>
            <a:r>
              <a:rPr lang="ko-KR" altLang="en-US" sz="6000" dirty="0" smtClean="0"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6000" dirty="0" err="1" smtClean="0"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말씀따라요</a:t>
            </a:r>
            <a:endParaRPr lang="en-US" altLang="ko-KR" sz="6000" dirty="0" smtClean="0">
              <a:solidFill>
                <a:srgbClr val="0066FF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A50E82">
                    <a:lumMod val="60000"/>
                    <a:lumOff val="4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하나님이 약속하시면 </a:t>
            </a:r>
            <a:endParaRPr lang="en-US" altLang="ko-KR" sz="6000" dirty="0" smtClean="0">
              <a:solidFill>
                <a:srgbClr val="A50E82">
                  <a:lumMod val="60000"/>
                  <a:lumOff val="4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err="1" smtClean="0"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나도나도</a:t>
            </a:r>
            <a:r>
              <a:rPr lang="ko-KR" altLang="en-US" sz="6000" dirty="0" smtClean="0"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약속 믿어요</a:t>
            </a:r>
            <a:endParaRPr lang="en-US" altLang="ko-KR" sz="6000" dirty="0" smtClean="0">
              <a:solidFill>
                <a:prstClr val="black">
                  <a:lumMod val="65000"/>
                  <a:lumOff val="35000"/>
                </a:prst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l="14347" t="14896" r="16191" b="11795"/>
          <a:stretch/>
        </p:blipFill>
        <p:spPr>
          <a:xfrm>
            <a:off x="7455243" y="1273238"/>
            <a:ext cx="4736757" cy="4961672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1412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233183"/>
            <a:ext cx="8589267" cy="504178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00B0F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하늘의 </a:t>
            </a:r>
            <a:r>
              <a:rPr lang="ko-KR" altLang="en-US" sz="6000" dirty="0" err="1">
                <a:solidFill>
                  <a:srgbClr val="00B0F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별말큼</a:t>
            </a:r>
            <a:endParaRPr lang="ko-KR" altLang="en-US" sz="6000" dirty="0">
              <a:solidFill>
                <a:srgbClr val="00B0F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00B0F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축복 내려 </a:t>
            </a:r>
            <a:r>
              <a:rPr lang="ko-KR" altLang="en-US" sz="6000" dirty="0" smtClean="0">
                <a:solidFill>
                  <a:srgbClr val="00B0F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주시죠</a:t>
            </a:r>
            <a:endParaRPr lang="en-US" altLang="ko-KR" sz="6000" dirty="0" smtClean="0">
              <a:solidFill>
                <a:srgbClr val="00B0F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14967C">
                    <a:lumMod val="75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바닷가 모래만큼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14967C">
                    <a:lumMod val="75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셀 수 없어요</a:t>
            </a:r>
            <a:endParaRPr lang="en-US" altLang="ko-KR" sz="6000" dirty="0" smtClean="0">
              <a:solidFill>
                <a:srgbClr val="14967C">
                  <a:lumMod val="75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578" y="1233183"/>
            <a:ext cx="4794423" cy="50417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8794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235426"/>
            <a:ext cx="12126096" cy="5069813"/>
          </a:xfr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ko-KR" altLang="en-US" sz="6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 </a:t>
            </a:r>
            <a:r>
              <a:rPr lang="ko-KR" altLang="en-US" sz="6000" dirty="0" smtClean="0">
                <a:solidFill>
                  <a:srgbClr val="CCFF6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예루살렘 </a:t>
            </a:r>
            <a:r>
              <a:rPr lang="ko-KR" altLang="en-US" sz="6000" dirty="0">
                <a:solidFill>
                  <a:srgbClr val="CCFF6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성으로 들어오시네</a:t>
            </a:r>
          </a:p>
          <a:p>
            <a:pPr marL="0" indent="0">
              <a:buNone/>
            </a:pPr>
            <a:r>
              <a:rPr lang="ko-KR" altLang="en-US" sz="6000" dirty="0" smtClean="0">
                <a:solidFill>
                  <a:srgbClr val="CCFF6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 </a:t>
            </a:r>
            <a:r>
              <a:rPr lang="ko-KR" altLang="en-US" sz="6000" dirty="0" smtClean="0">
                <a:solidFill>
                  <a:schemeClr val="tx1">
                    <a:lumMod val="9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어린 </a:t>
            </a:r>
            <a:r>
              <a:rPr lang="ko-KR" altLang="en-US" sz="6000" dirty="0">
                <a:solidFill>
                  <a:schemeClr val="tx1">
                    <a:lumMod val="9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나귀를 타고 들어오시네</a:t>
            </a:r>
          </a:p>
          <a:p>
            <a:pPr marL="0" indent="0">
              <a:buNone/>
            </a:pPr>
            <a:r>
              <a:rPr lang="ko-KR" altLang="en-US" sz="6000" dirty="0" smtClean="0">
                <a:solidFill>
                  <a:schemeClr val="tx1">
                    <a:lumMod val="9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 이름 </a:t>
            </a:r>
            <a:r>
              <a:rPr lang="ko-KR" altLang="en-US" sz="6000" dirty="0">
                <a:solidFill>
                  <a:schemeClr val="tx1">
                    <a:lumMod val="9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높여 다 찬양하라</a:t>
            </a:r>
          </a:p>
          <a:p>
            <a:pPr marL="0" indent="0">
              <a:buNone/>
            </a:pPr>
            <a:endParaRPr lang="en-US" altLang="ko-KR" sz="600" dirty="0" smtClean="0">
              <a:solidFill>
                <a:srgbClr val="FFFF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896" y="5041600"/>
            <a:ext cx="3525484" cy="252727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066" y="3257699"/>
            <a:ext cx="5453760" cy="39095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3406" y="283395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b="1" dirty="0" smtClean="0">
                <a:latin typeface="+mj-ea"/>
                <a:ea typeface="+mj-ea"/>
              </a:rPr>
              <a:t>호산나</a:t>
            </a:r>
            <a:endParaRPr lang="ko-KR" altLang="en-US" sz="44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8778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찬양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861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15" y="1253264"/>
            <a:ext cx="12126096" cy="5069813"/>
          </a:xfr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ko-KR" altLang="en-US" sz="6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 </a:t>
            </a:r>
            <a:r>
              <a:rPr lang="ko-KR" altLang="en-US" sz="6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호산나 </a:t>
            </a:r>
            <a:r>
              <a:rPr lang="ko-KR" altLang="en-US" sz="6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호산나 </a:t>
            </a:r>
            <a:r>
              <a:rPr lang="ko-KR" altLang="en-US" sz="6000" dirty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겸손의 </a:t>
            </a:r>
            <a:r>
              <a:rPr lang="ko-KR" altLang="en-US" sz="6000" dirty="0" smtClean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왕이여</a:t>
            </a:r>
            <a:endParaRPr lang="ko-KR" altLang="en-US" sz="6000" dirty="0">
              <a:solidFill>
                <a:srgbClr val="FFFF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>
              <a:buNone/>
            </a:pPr>
            <a:r>
              <a:rPr lang="ko-KR" altLang="en-US" sz="6000" dirty="0" smtClean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 </a:t>
            </a:r>
            <a:r>
              <a:rPr lang="ko-KR" altLang="en-US" sz="6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호산나 </a:t>
            </a:r>
            <a:r>
              <a:rPr lang="ko-KR" altLang="en-US" sz="6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호산나 </a:t>
            </a:r>
            <a:r>
              <a:rPr lang="ko-KR" altLang="en-US" sz="6000" dirty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승리의 </a:t>
            </a:r>
            <a:r>
              <a:rPr lang="ko-KR" altLang="en-US" sz="6000" dirty="0" smtClean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왕이여</a:t>
            </a:r>
            <a:endParaRPr lang="en-US" altLang="ko-KR" sz="6000" dirty="0" smtClean="0">
              <a:solidFill>
                <a:srgbClr val="FFFF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>
              <a:buNone/>
            </a:pPr>
            <a:endParaRPr lang="ko-KR" altLang="en-US" sz="6000" dirty="0">
              <a:solidFill>
                <a:srgbClr val="FFFF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l="10209" b="25121"/>
          <a:stretch/>
        </p:blipFill>
        <p:spPr>
          <a:xfrm rot="21149264">
            <a:off x="6703805" y="4084175"/>
            <a:ext cx="1264300" cy="216554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b="25200"/>
          <a:stretch/>
        </p:blipFill>
        <p:spPr>
          <a:xfrm rot="16958353">
            <a:off x="5138455" y="4527269"/>
            <a:ext cx="1305281" cy="200534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877" y="3357829"/>
            <a:ext cx="5453760" cy="390958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473" y="4393405"/>
            <a:ext cx="4053162" cy="290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1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01890"/>
            <a:ext cx="12281647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0070C0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십자가에 달리신 </a:t>
            </a:r>
            <a:r>
              <a:rPr lang="ko-KR" altLang="en-US" sz="6000" dirty="0" smtClean="0">
                <a:solidFill>
                  <a:srgbClr val="FF51CC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주님</a:t>
            </a:r>
            <a:r>
              <a:rPr lang="ko-KR" altLang="en-US" sz="6000" dirty="0" smtClean="0">
                <a:solidFill>
                  <a:srgbClr val="0070C0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 </a:t>
            </a:r>
            <a:endParaRPr lang="en-US" altLang="ko-KR" sz="6000" dirty="0" smtClean="0">
              <a:solidFill>
                <a:srgbClr val="0070C0"/>
              </a:solidFill>
              <a:latin typeface="210 하얀분필 R" panose="02020603020101020101" pitchFamily="18" charset="-127"/>
              <a:ea typeface="210 하얀분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0070C0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그의 </a:t>
            </a:r>
            <a:r>
              <a:rPr lang="ko-KR" altLang="en-US" sz="6000" dirty="0">
                <a:solidFill>
                  <a:srgbClr val="0070C0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한없는 </a:t>
            </a:r>
            <a:r>
              <a:rPr lang="ko-KR" altLang="en-US" sz="6000" dirty="0" smtClean="0">
                <a:solidFill>
                  <a:srgbClr val="0070C0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그 </a:t>
            </a:r>
            <a:r>
              <a:rPr lang="ko-KR" altLang="en-US" sz="6000" dirty="0">
                <a:solidFill>
                  <a:srgbClr val="0070C0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사람을 </a:t>
            </a:r>
            <a:r>
              <a:rPr lang="ko-KR" altLang="en-US" sz="6000" dirty="0" smtClean="0">
                <a:solidFill>
                  <a:srgbClr val="0070C0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보네</a:t>
            </a:r>
            <a:endParaRPr lang="en-US" altLang="ko-KR" sz="6000" dirty="0" smtClean="0">
              <a:solidFill>
                <a:srgbClr val="0070C0"/>
              </a:solidFill>
              <a:latin typeface="210 하얀분필 R" panose="02020603020101020101" pitchFamily="18" charset="-127"/>
              <a:ea typeface="210 하얀분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endParaRPr lang="en-US" altLang="ko-KR" sz="2000" dirty="0" smtClean="0">
              <a:solidFill>
                <a:prstClr val="black"/>
              </a:solidFill>
              <a:latin typeface="210 하얀분필 R" panose="02020603020101020101" pitchFamily="18" charset="-127"/>
              <a:ea typeface="210 하얀분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우리 </a:t>
            </a:r>
            <a:r>
              <a:rPr lang="ko-KR" altLang="en-US" sz="6000" dirty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죄 </a:t>
            </a:r>
            <a:r>
              <a:rPr lang="ko-KR" altLang="en-US" sz="6000" dirty="0" smtClean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위해 그 </a:t>
            </a:r>
            <a:r>
              <a:rPr lang="ko-KR" altLang="en-US" sz="6000" dirty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아픔까지 </a:t>
            </a:r>
            <a:r>
              <a:rPr lang="ko-KR" altLang="en-US" sz="6000" dirty="0" smtClean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참으시며</a:t>
            </a:r>
            <a:endParaRPr lang="en-US" altLang="ko-KR" sz="6000" dirty="0" smtClean="0">
              <a:solidFill>
                <a:prstClr val="black"/>
              </a:solidFill>
              <a:latin typeface="210 하얀분필 R" panose="02020603020101020101" pitchFamily="18" charset="-127"/>
              <a:ea typeface="210 하얀분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그 생명까지 내어 </a:t>
            </a:r>
            <a:r>
              <a:rPr lang="ko-KR" altLang="en-US" sz="6000" dirty="0" smtClean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주셨네</a:t>
            </a:r>
            <a:endParaRPr lang="en-US" altLang="ko-KR" sz="6000" dirty="0">
              <a:solidFill>
                <a:prstClr val="black"/>
              </a:solidFill>
              <a:latin typeface="210 하얀분필 R" panose="02020603020101020101" pitchFamily="18" charset="-127"/>
              <a:ea typeface="210 하얀분필 R" panose="02020603020101020101" pitchFamily="18" charset="-127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396695" y="261724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4000" dirty="0" err="1">
                <a:solidFill>
                  <a:schemeClr val="tx1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삽자가에</a:t>
            </a:r>
            <a:r>
              <a:rPr lang="ko-KR" altLang="en-US" sz="4000" dirty="0">
                <a:solidFill>
                  <a:schemeClr val="tx1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 달리신 주님</a:t>
            </a:r>
            <a:endParaRPr lang="ko-KR" altLang="en-US" sz="4000" dirty="0" smtClean="0">
              <a:solidFill>
                <a:schemeClr val="tx1"/>
              </a:solidFill>
              <a:latin typeface="210 하얀분필 R" panose="02020603020101020101" pitchFamily="18" charset="-127"/>
              <a:ea typeface="210 하얀분필 R" panose="0202060302010102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47475" t="2393"/>
          <a:stretch/>
        </p:blipFill>
        <p:spPr>
          <a:xfrm>
            <a:off x="10333973" y="4904128"/>
            <a:ext cx="1741118" cy="194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8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179011"/>
            <a:ext cx="12192000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그 </a:t>
            </a:r>
            <a:r>
              <a:rPr lang="ko-KR" altLang="en-US" sz="6000" dirty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십자가 그 </a:t>
            </a:r>
            <a:r>
              <a:rPr lang="ko-KR" altLang="en-US" sz="6000" dirty="0" smtClean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십자가</a:t>
            </a:r>
            <a:endParaRPr lang="en-US" altLang="ko-KR" sz="6000" dirty="0" smtClean="0">
              <a:solidFill>
                <a:prstClr val="black"/>
              </a:solidFill>
              <a:latin typeface="210 하얀분필 R" panose="02020603020101020101" pitchFamily="18" charset="-127"/>
              <a:ea typeface="210 하얀분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그 십자가 날 </a:t>
            </a:r>
            <a:r>
              <a:rPr lang="ko-KR" altLang="en-US" sz="6000" dirty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새롭게 </a:t>
            </a:r>
            <a:r>
              <a:rPr lang="ko-KR" altLang="en-US" sz="6000" dirty="0" smtClean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하고</a:t>
            </a:r>
            <a:endParaRPr lang="en-US" altLang="ko-KR" sz="6000" dirty="0" smtClean="0">
              <a:solidFill>
                <a:prstClr val="black"/>
              </a:solidFill>
              <a:latin typeface="210 하얀분필 R" panose="02020603020101020101" pitchFamily="18" charset="-127"/>
              <a:ea typeface="210 하얀분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endParaRPr lang="en-US" altLang="ko-KR" sz="2400" dirty="0" smtClean="0">
              <a:solidFill>
                <a:prstClr val="black"/>
              </a:solidFill>
              <a:latin typeface="210 하얀분필 R" panose="02020603020101020101" pitchFamily="18" charset="-127"/>
              <a:ea typeface="210 하얀분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십자가에 </a:t>
            </a:r>
            <a:r>
              <a:rPr lang="ko-KR" altLang="en-US" sz="6000" dirty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흘린 그 보혈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FF0000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주님의 사랑 </a:t>
            </a:r>
            <a:r>
              <a:rPr lang="ko-KR" altLang="en-US" sz="6000" dirty="0" smtClean="0">
                <a:solidFill>
                  <a:prstClr val="black"/>
                </a:solidFill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알게 하셨네</a:t>
            </a:r>
            <a:endParaRPr lang="en-US" altLang="ko-KR" sz="6000" dirty="0" smtClean="0">
              <a:solidFill>
                <a:prstClr val="black"/>
              </a:solidFill>
              <a:latin typeface="210 하얀분필 R" panose="02020603020101020101" pitchFamily="18" charset="-127"/>
              <a:ea typeface="210 하얀분필 R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389" y="4398248"/>
            <a:ext cx="4093028" cy="245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8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301693"/>
            <a:ext cx="12192000" cy="504178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E7E6E6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얼마나 얼마나 </a:t>
            </a:r>
            <a:r>
              <a:rPr lang="ko-KR" altLang="en-US" sz="6000" dirty="0" smtClean="0">
                <a:solidFill>
                  <a:srgbClr val="E7E6E6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무서우셨을까 </a:t>
            </a:r>
            <a:endParaRPr lang="en-US" altLang="ko-KR" sz="6000" dirty="0">
              <a:solidFill>
                <a:srgbClr val="E7E6E6">
                  <a:lumMod val="5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E7E6E6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얼마나 얼마나 많이 아팠을까 </a:t>
            </a:r>
            <a:endParaRPr lang="en-US" altLang="ko-KR" sz="6000" dirty="0">
              <a:solidFill>
                <a:srgbClr val="E7E6E6">
                  <a:lumMod val="5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나의 죄 위하여</a:t>
            </a:r>
            <a:r>
              <a:rPr lang="en-US" altLang="ko-KR" sz="6000" dirty="0">
                <a:solidFill>
                  <a:schemeClr val="bg1">
                    <a:lumMod val="75000"/>
                    <a:lumOff val="25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6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십자가 지셨네</a:t>
            </a:r>
            <a:endParaRPr lang="en-US" altLang="ko-KR" sz="6000" dirty="0" smtClean="0">
              <a:solidFill>
                <a:schemeClr val="bg1">
                  <a:lumMod val="75000"/>
                  <a:lumOff val="25000"/>
                </a:scheme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나를 구원 하셨네</a:t>
            </a:r>
            <a:endParaRPr lang="en-US" altLang="ko-KR" sz="6000" dirty="0" smtClean="0">
              <a:solidFill>
                <a:schemeClr val="bg1">
                  <a:lumMod val="75000"/>
                  <a:lumOff val="25000"/>
                </a:scheme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672268" y="133191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white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얼마나</a:t>
            </a:r>
            <a:endParaRPr lang="ko-KR" altLang="en-US" sz="5400" dirty="0">
              <a:solidFill>
                <a:prstClr val="white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50841" t="7917" r="14444" b="16908"/>
          <a:stretch/>
        </p:blipFill>
        <p:spPr>
          <a:xfrm>
            <a:off x="9868930" y="1301694"/>
            <a:ext cx="2380735" cy="50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2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865086"/>
            <a:ext cx="12192000" cy="572518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E7E6E6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얼마나 얼마나 </a:t>
            </a:r>
            <a:r>
              <a:rPr lang="ko-KR" altLang="en-US" sz="6000" dirty="0" smtClean="0">
                <a:solidFill>
                  <a:srgbClr val="E7E6E6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무서우셨을까 </a:t>
            </a:r>
            <a:endParaRPr lang="en-US" altLang="ko-KR" sz="6000" dirty="0">
              <a:solidFill>
                <a:srgbClr val="E7E6E6">
                  <a:lumMod val="5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E7E6E6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얼마나 얼마나 많이 아팠을까 </a:t>
            </a:r>
            <a:endParaRPr lang="en-US" altLang="ko-KR" sz="6000" dirty="0">
              <a:solidFill>
                <a:srgbClr val="E7E6E6">
                  <a:lumMod val="5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나의 죄 위하여</a:t>
            </a:r>
            <a:r>
              <a:rPr lang="en-US" altLang="ko-KR" sz="6000" dirty="0">
                <a:solidFill>
                  <a:schemeClr val="bg1">
                    <a:lumMod val="75000"/>
                    <a:lumOff val="25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6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십자가 지셨네</a:t>
            </a:r>
            <a:endParaRPr lang="en-US" altLang="ko-KR" sz="6000" dirty="0" smtClean="0">
              <a:solidFill>
                <a:schemeClr val="bg1">
                  <a:lumMod val="75000"/>
                  <a:lumOff val="25000"/>
                </a:scheme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나를 다시 살리셨네</a:t>
            </a:r>
            <a:endParaRPr lang="en-US" altLang="ko-KR" sz="6000" dirty="0" smtClean="0">
              <a:solidFill>
                <a:schemeClr val="bg1">
                  <a:lumMod val="75000"/>
                  <a:lumOff val="25000"/>
                </a:scheme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FF00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나의 사랑 나의 예수님</a:t>
            </a:r>
            <a:endParaRPr lang="en-US" altLang="ko-KR" sz="6000" dirty="0" smtClean="0">
              <a:solidFill>
                <a:srgbClr val="FF000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10841" t="36877" r="16245"/>
          <a:stretch/>
        </p:blipFill>
        <p:spPr>
          <a:xfrm>
            <a:off x="8391671" y="2560320"/>
            <a:ext cx="3866231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96818"/>
            <a:ext cx="12192000" cy="525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55293" y="2016702"/>
            <a:ext cx="8543364" cy="2451735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38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예배</a:t>
            </a:r>
            <a:endParaRPr lang="en-US" altLang="ko-KR" sz="138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9_레이어 16.jpg" descr="2023 _0029_레이어 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82528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8_레이어 17.jpg" descr="2023 _0028_레이어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834244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7_레이어 18.jpg" descr="2023 _0027_레이어 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77421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224808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3017658" y="2316327"/>
            <a:ext cx="6691117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179011"/>
            <a:ext cx="12191999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예수님의 사랑 기억하는 시간</a:t>
            </a:r>
            <a:endParaRPr lang="en-US" altLang="ko-KR" sz="66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예수님의 마음을 바라보는 시간</a:t>
            </a:r>
            <a:endParaRPr lang="en-US" altLang="ko-KR" sz="66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93613" y="294290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사순절의 시간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817" y="-1337658"/>
            <a:ext cx="5381066" cy="390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398494" y="85725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402541" y="1559859"/>
            <a:ext cx="7386917" cy="3890682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rgbClr val="9E5E9B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rgbClr val="9E5E9B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3017658" y="2008564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1584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599764" y="2178423"/>
            <a:ext cx="7085567" cy="3158069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84607" y="163662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ko-KR" altLang="en-US" sz="5400" dirty="0" smtClean="0">
                <a:solidFill>
                  <a:prstClr val="white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손과 입과 </a:t>
            </a:r>
            <a:r>
              <a:rPr lang="ko-KR" altLang="en-US" sz="5400" dirty="0">
                <a:solidFill>
                  <a:prstClr val="white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발</a:t>
            </a: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1" y="1210544"/>
            <a:ext cx="12192000" cy="51768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err="1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손손손</a:t>
            </a:r>
            <a:r>
              <a:rPr lang="ko-KR" altLang="en-US" sz="6000" dirty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예쁜 손은 어떤 어떤 손일까</a:t>
            </a: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err="1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손손손</a:t>
            </a:r>
            <a:r>
              <a:rPr lang="ko-KR" altLang="en-US" sz="60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6000" dirty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예쁜 손은 어떤 어떤 손일까</a:t>
            </a: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하나님께 </a:t>
            </a:r>
            <a:r>
              <a:rPr lang="ko-KR" altLang="en-US" sz="6000" dirty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두 손 모아 기도하는 손</a:t>
            </a: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smtClean="0">
                <a:solidFill>
                  <a:srgbClr val="3737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친구에게 </a:t>
            </a:r>
            <a:r>
              <a:rPr lang="ko-KR" altLang="en-US" sz="6000" dirty="0">
                <a:solidFill>
                  <a:srgbClr val="3737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맛있는 것 나눠주는 손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799" y="3901440"/>
            <a:ext cx="2603395" cy="2320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5434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1" y="1210544"/>
            <a:ext cx="12192000" cy="51768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err="1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입입입</a:t>
            </a:r>
            <a:r>
              <a:rPr lang="ko-KR" altLang="en-US" sz="6000" dirty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예쁜 입은 어떤 어떤 입일까</a:t>
            </a: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err="1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입입입</a:t>
            </a:r>
            <a:r>
              <a:rPr lang="ko-KR" altLang="en-US" sz="60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6000" dirty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예쁜 입은 어떤 어떤 입일까</a:t>
            </a: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하나님께 </a:t>
            </a:r>
            <a:r>
              <a:rPr lang="ko-KR" altLang="en-US" sz="6000" dirty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기쁘게 찬양하는 입</a:t>
            </a: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smtClean="0">
                <a:solidFill>
                  <a:srgbClr val="3737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울고 </a:t>
            </a:r>
            <a:r>
              <a:rPr lang="ko-KR" altLang="en-US" sz="6000" dirty="0">
                <a:solidFill>
                  <a:srgbClr val="3737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있는 친구를 달래주는 입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5764" y="3414125"/>
            <a:ext cx="2475276" cy="279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8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227962"/>
            <a:ext cx="12192000" cy="51768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err="1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발발발</a:t>
            </a:r>
            <a:r>
              <a:rPr lang="ko-KR" altLang="en-US" sz="6000" dirty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예쁜 발은 어떤 어떤 발일까</a:t>
            </a: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err="1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발발발</a:t>
            </a:r>
            <a:r>
              <a:rPr lang="ko-KR" altLang="en-US" sz="60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6000" dirty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예쁜 발은 어떤 어떤 발일까</a:t>
            </a: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하나님께 </a:t>
            </a:r>
            <a:r>
              <a:rPr lang="ko-KR" altLang="en-US" sz="6000" dirty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예배하러 교회 가는 발</a:t>
            </a:r>
          </a:p>
          <a:p>
            <a:pPr marL="400050" lvl="1" indent="0">
              <a:buClr>
                <a:srgbClr val="38540A"/>
              </a:buClr>
              <a:buNone/>
              <a:defRPr/>
            </a:pPr>
            <a:r>
              <a:rPr lang="ko-KR" altLang="en-US" sz="6000" dirty="0" smtClean="0">
                <a:solidFill>
                  <a:srgbClr val="3737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믿음 </a:t>
            </a:r>
            <a:r>
              <a:rPr lang="ko-KR" altLang="en-US" sz="6000" dirty="0">
                <a:solidFill>
                  <a:srgbClr val="3737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없는 친구를 전도하는 </a:t>
            </a:r>
            <a:r>
              <a:rPr lang="ko-KR" altLang="en-US" sz="6000" dirty="0" smtClean="0">
                <a:solidFill>
                  <a:srgbClr val="3737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발</a:t>
            </a:r>
            <a:endParaRPr lang="ko-KR" altLang="en-US" sz="6000" dirty="0">
              <a:solidFill>
                <a:srgbClr val="3737FF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31AAC02A-0237-855D-A628-F612E253EAF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64217" y="3727269"/>
            <a:ext cx="2683790" cy="279071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7139" y="2897995"/>
            <a:ext cx="929218" cy="918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7870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319" y="2534316"/>
            <a:ext cx="6042520" cy="399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29625" y="597388"/>
            <a:ext cx="4998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대표기도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-9590" y="0"/>
            <a:ext cx="12335436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89480" y="140073"/>
            <a:ext cx="59978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말씀속으로</a:t>
            </a:r>
            <a:r>
              <a:rPr lang="ko-KR" altLang="en-US" sz="8800" dirty="0">
                <a:solidFill>
                  <a:srgbClr val="FFFF85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endParaRPr lang="en-US" altLang="ko-KR" sz="6000" dirty="0">
              <a:solidFill>
                <a:srgbClr val="FFFF85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41878" y="1536770"/>
            <a:ext cx="12120282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>
                <a:solidFill>
                  <a:srgbClr val="FF0000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좋아 좋아 좋아 좋아 </a:t>
            </a:r>
            <a:r>
              <a:rPr lang="ko-KR" altLang="en-US" sz="5400" dirty="0">
                <a:solidFill>
                  <a:srgbClr val="0000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하나님 말씀</a:t>
            </a:r>
            <a:endParaRPr lang="en-US" altLang="ko-KR" sz="5400" dirty="0">
              <a:solidFill>
                <a:srgbClr val="0000CC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신나 신나 신나 신나 말씀 듣는 것</a:t>
            </a:r>
            <a:endParaRPr lang="en-US" altLang="ko-KR" sz="5400" dirty="0">
              <a:solidFill>
                <a:schemeClr val="bg1">
                  <a:lumMod val="65000"/>
                  <a:lumOff val="35000"/>
                </a:schemeClr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>
                <a:solidFill>
                  <a:srgbClr val="0000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하나님 말씀 들려주세요</a:t>
            </a:r>
            <a:endParaRPr lang="en-US" altLang="ko-KR" sz="5400" dirty="0">
              <a:solidFill>
                <a:srgbClr val="0000CC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>
                <a:solidFill>
                  <a:srgbClr val="FF51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말씀 속으로 </a:t>
            </a:r>
            <a:r>
              <a:rPr lang="ko-KR" altLang="en-US" sz="54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슝</a:t>
            </a:r>
            <a:r>
              <a:rPr lang="en-US" altLang="ko-KR" sz="54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~! </a:t>
            </a:r>
            <a:r>
              <a:rPr lang="ko-KR" altLang="en-US" sz="5400" dirty="0">
                <a:solidFill>
                  <a:srgbClr val="FF51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말씀 속으로 </a:t>
            </a:r>
            <a:r>
              <a:rPr lang="ko-KR" altLang="en-US" sz="5400" dirty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슝</a:t>
            </a:r>
            <a:r>
              <a:rPr lang="en-US" altLang="ko-KR" sz="5400" dirty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~~!</a:t>
            </a:r>
          </a:p>
        </p:txBody>
      </p:sp>
      <p:sp>
        <p:nvSpPr>
          <p:cNvPr id="9" name="하트 8"/>
          <p:cNvSpPr/>
          <p:nvPr/>
        </p:nvSpPr>
        <p:spPr>
          <a:xfrm>
            <a:off x="8535781" y="603244"/>
            <a:ext cx="1359321" cy="1277168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하트 9"/>
          <p:cNvSpPr/>
          <p:nvPr/>
        </p:nvSpPr>
        <p:spPr>
          <a:xfrm>
            <a:off x="2146133" y="516832"/>
            <a:ext cx="1359321" cy="1277168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631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말씀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433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80391" y="2791228"/>
            <a:ext cx="8308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헌금 시간</a:t>
            </a:r>
            <a:endParaRPr lang="en-US" altLang="ko-KR" sz="66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8856858" y="342900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2629461" y="352098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예수님의 말씀을 생각하는 우리</a:t>
            </a:r>
            <a:endParaRPr lang="en-US" altLang="ko-KR" sz="66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예수님의 모습을 닮아가는 우리</a:t>
            </a:r>
            <a:endParaRPr lang="en-US" altLang="ko-KR" sz="66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817" y="-1337658"/>
            <a:ext cx="5381066" cy="390599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/>
          <a:srcRect l="6260" t="9065" r="4930" b="9759"/>
          <a:stretch/>
        </p:blipFill>
        <p:spPr>
          <a:xfrm>
            <a:off x="8337174" y="520175"/>
            <a:ext cx="1353673" cy="1317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9185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005970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8735736" y="357330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9369347" y="330616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8991005" y="297955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4693" y="958094"/>
            <a:ext cx="56426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모아서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기쁨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으로 드려요</a:t>
            </a: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270" y="478364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112039" y="3103823"/>
            <a:ext cx="1788626" cy="2281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8786960" y="336479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9756868" y="2482642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9186948" y="293261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30" y="2525353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45171" y="713930"/>
            <a:ext cx="499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헌금 기도</a:t>
            </a: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하트 4"/>
          <p:cNvSpPr/>
          <p:nvPr/>
        </p:nvSpPr>
        <p:spPr>
          <a:xfrm>
            <a:off x="8534129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3661683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71702" y="2398931"/>
            <a:ext cx="3753395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광고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312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152400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9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113545" y="1611320"/>
            <a:ext cx="8192827" cy="3348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152400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207568" y="1649431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1584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58270" y="62753"/>
            <a:ext cx="12075459" cy="6795247"/>
          </a:xfrm>
          <a:prstGeom prst="roundRect">
            <a:avLst>
              <a:gd name="adj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96639" y="3909441"/>
            <a:ext cx="4998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감사합니다</a:t>
            </a:r>
            <a:r>
              <a:rPr lang="en-US" altLang="ko-KR" sz="6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</a:t>
            </a:r>
          </a:p>
          <a:p>
            <a:pPr algn="ctr"/>
            <a:endParaRPr lang="ko-KR" altLang="en-US" sz="66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2" name="하트 1"/>
          <p:cNvSpPr/>
          <p:nvPr/>
        </p:nvSpPr>
        <p:spPr>
          <a:xfrm>
            <a:off x="4801455" y="1099335"/>
            <a:ext cx="2589088" cy="250487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ysClr val="windowText" lastClr="000000"/>
              </a:solidFill>
              <a:effectLst>
                <a:outerShdw blurRad="50800" dist="50800" dir="11280000" algn="ctr" rotWithShape="0">
                  <a:srgbClr val="000000">
                    <a:alpha val="67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>
                <a:ln w="15875" cap="rnd" cmpd="dbl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prstClr val="white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기도</a:t>
            </a:r>
            <a:endParaRPr lang="en-US" altLang="ko-KR" sz="11500" b="1" dirty="0">
              <a:ln w="15875" cap="rnd" cmpd="dbl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prstClr val="white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899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03823" y="252440"/>
            <a:ext cx="6868613" cy="1212116"/>
          </a:xfrm>
          <a:prstGeom prst="ribbon2">
            <a:avLst>
              <a:gd name="adj1" fmla="val 16667"/>
              <a:gd name="adj2" fmla="val 75000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말씀암송</a:t>
            </a:r>
            <a:endParaRPr lang="en-US" altLang="ko-KR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4141" y="1360764"/>
            <a:ext cx="10467975" cy="5618559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ko-KR" altLang="en-US" sz="7200" b="1" dirty="0" smtClean="0">
                <a:ln w="0"/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죄의 삯은 사망이요</a:t>
            </a:r>
            <a:endParaRPr lang="en-US" altLang="ko-KR" sz="7200" b="1" dirty="0" smtClean="0">
              <a:ln w="0"/>
              <a:solidFill>
                <a:srgbClr val="0066FF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7200" b="1" dirty="0" smtClean="0">
                <a:ln w="0"/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하나님의 은사</a:t>
            </a:r>
            <a:r>
              <a:rPr lang="ko-KR" altLang="en-US" sz="7200" b="1" dirty="0" smtClean="0">
                <a:ln w="0"/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는 </a:t>
            </a:r>
            <a:endParaRPr lang="en-US" altLang="ko-KR" sz="7200" b="1" dirty="0" smtClean="0">
              <a:ln w="0"/>
              <a:solidFill>
                <a:srgbClr val="0066FF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7200" b="1" dirty="0" smtClean="0">
                <a:ln w="0"/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그리스도의 예수</a:t>
            </a:r>
            <a:r>
              <a:rPr lang="ko-KR" altLang="en-US" sz="7200" b="1" dirty="0" smtClean="0">
                <a:ln w="0"/>
                <a:solidFill>
                  <a:srgbClr val="0066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endParaRPr lang="en-US" altLang="ko-KR" sz="7200" b="1" dirty="0" smtClean="0">
              <a:ln w="0"/>
              <a:solidFill>
                <a:srgbClr val="0066FF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7200" b="1" dirty="0" smtClean="0">
                <a:ln w="0"/>
                <a:solidFill>
                  <a:srgbClr val="3737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우리 </a:t>
            </a:r>
            <a:r>
              <a:rPr lang="ko-KR" altLang="en-US" sz="7200" b="1" dirty="0" smtClean="0">
                <a:ln w="0"/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주 안</a:t>
            </a:r>
            <a:r>
              <a:rPr lang="ko-KR" altLang="en-US" sz="7200" b="1" dirty="0" smtClean="0">
                <a:ln w="0"/>
                <a:solidFill>
                  <a:srgbClr val="3737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에 있는 </a:t>
            </a:r>
            <a:r>
              <a:rPr lang="ko-KR" altLang="en-US" sz="7200" b="1" dirty="0" smtClean="0">
                <a:ln w="0"/>
                <a:solidFill>
                  <a:srgbClr val="3333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영생</a:t>
            </a:r>
            <a:r>
              <a:rPr lang="ko-KR" altLang="en-US" sz="7200" b="1" dirty="0" smtClean="0">
                <a:ln w="0"/>
                <a:solidFill>
                  <a:srgbClr val="3737FF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이니라</a:t>
            </a:r>
            <a:endParaRPr lang="en-US" altLang="ko-KR" sz="4000" b="1" dirty="0" smtClean="0">
              <a:ln/>
              <a:solidFill>
                <a:srgbClr val="3737FF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571500" indent="-571500" algn="ctr">
              <a:buFontTx/>
              <a:buChar char="-"/>
            </a:pPr>
            <a:r>
              <a:rPr lang="ko-KR" altLang="en-US" sz="3600" b="1" dirty="0" smtClean="0">
                <a:ln/>
                <a:solidFill>
                  <a:schemeClr val="bg1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로마서 </a:t>
            </a:r>
            <a:r>
              <a:rPr lang="en-US" altLang="ko-KR" sz="3600" b="1" dirty="0">
                <a:ln/>
                <a:solidFill>
                  <a:schemeClr val="bg1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6</a:t>
            </a:r>
            <a:r>
              <a:rPr lang="ko-KR" altLang="en-US" sz="3600" b="1" dirty="0" smtClean="0">
                <a:ln/>
                <a:solidFill>
                  <a:schemeClr val="bg1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장 </a:t>
            </a:r>
            <a:r>
              <a:rPr lang="en-US" altLang="ko-KR" sz="3600" b="1" dirty="0" smtClean="0">
                <a:ln/>
                <a:solidFill>
                  <a:schemeClr val="bg1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23</a:t>
            </a:r>
            <a:r>
              <a:rPr lang="ko-KR" altLang="en-US" sz="3600" b="1" dirty="0" smtClean="0">
                <a:ln/>
                <a:solidFill>
                  <a:schemeClr val="bg1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절 </a:t>
            </a:r>
            <a:r>
              <a:rPr lang="en-US" altLang="ko-KR" sz="3600" b="1" dirty="0" smtClean="0">
                <a:ln/>
                <a:solidFill>
                  <a:schemeClr val="bg1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-</a:t>
            </a:r>
          </a:p>
        </p:txBody>
      </p:sp>
      <p:sp>
        <p:nvSpPr>
          <p:cNvPr id="6" name="하트 5"/>
          <p:cNvSpPr/>
          <p:nvPr/>
        </p:nvSpPr>
        <p:spPr>
          <a:xfrm>
            <a:off x="3219489" y="2873563"/>
            <a:ext cx="204914" cy="180153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3439020" y="2873562"/>
            <a:ext cx="204914" cy="180153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하트 12"/>
          <p:cNvSpPr/>
          <p:nvPr/>
        </p:nvSpPr>
        <p:spPr>
          <a:xfrm>
            <a:off x="3658551" y="2876287"/>
            <a:ext cx="204914" cy="180153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하트 13"/>
          <p:cNvSpPr/>
          <p:nvPr/>
        </p:nvSpPr>
        <p:spPr>
          <a:xfrm>
            <a:off x="3257320" y="3951710"/>
            <a:ext cx="204914" cy="180153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하트 14"/>
          <p:cNvSpPr/>
          <p:nvPr/>
        </p:nvSpPr>
        <p:spPr>
          <a:xfrm>
            <a:off x="3472385" y="3951709"/>
            <a:ext cx="204914" cy="180153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하트 15"/>
          <p:cNvSpPr/>
          <p:nvPr/>
        </p:nvSpPr>
        <p:spPr>
          <a:xfrm>
            <a:off x="3691458" y="3938615"/>
            <a:ext cx="204914" cy="180153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2018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73199" y="231228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err="1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샬롬</a:t>
            </a:r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5400" dirty="0" err="1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샬롬</a:t>
            </a:r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인사해요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-73573" y="1210542"/>
            <a:ext cx="12191999" cy="49064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ACD433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 smtClean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>
              <a:buClr>
                <a:srgbClr val="ACD433"/>
              </a:buClr>
              <a:buFont typeface="Wingdings 3" charset="2"/>
              <a:buNone/>
            </a:pPr>
            <a:r>
              <a:rPr lang="en-US" altLang="ko-KR" sz="54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000" dirty="0" err="1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샬롬</a:t>
            </a:r>
            <a:r>
              <a:rPr lang="ko-KR" altLang="en-US" sz="60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000" dirty="0" err="1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샬롬</a:t>
            </a:r>
            <a:r>
              <a:rPr lang="ko-KR" altLang="en-US" sz="60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인사해요</a:t>
            </a:r>
            <a:r>
              <a:rPr lang="en-US" altLang="ko-KR" sz="60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6000" dirty="0" smtClean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>
              <a:buClr>
                <a:srgbClr val="ACD433"/>
              </a:buClr>
              <a:buFont typeface="Wingdings 3" charset="2"/>
              <a:buNone/>
            </a:pPr>
            <a:r>
              <a:rPr lang="en-US" altLang="ko-KR" sz="60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0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옆에 있는 친구와</a:t>
            </a:r>
            <a:endParaRPr lang="en-US" altLang="ko-KR" sz="6000" dirty="0" smtClean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>
              <a:buClr>
                <a:srgbClr val="ACD433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000" dirty="0" err="1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샬롬</a:t>
            </a:r>
            <a:r>
              <a:rPr lang="ko-KR" altLang="en-US" sz="60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000" dirty="0" err="1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샬롬</a:t>
            </a:r>
            <a:r>
              <a:rPr lang="ko-KR" altLang="en-US" sz="60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인사해요</a:t>
            </a:r>
            <a:r>
              <a:rPr lang="en-US" altLang="ko-KR" sz="60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</a:p>
          <a:p>
            <a:pPr marL="0" indent="0">
              <a:buClr>
                <a:srgbClr val="ACD433"/>
              </a:buClr>
              <a:buFont typeface="Wingdings 3" charset="2"/>
              <a:buNone/>
            </a:pPr>
            <a:r>
              <a:rPr lang="en-US" altLang="ko-KR" sz="60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0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주님의 평가가 가득하길</a:t>
            </a:r>
            <a:endParaRPr lang="en-US" altLang="ko-KR" sz="60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>
              <a:buClr>
                <a:srgbClr val="ACD433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6600" dirty="0" smtClean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33" b="95667" l="0" r="64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3544">
            <a:off x="7014978" y="-635180"/>
            <a:ext cx="4442856" cy="60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3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73199" y="231228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-73573" y="1210542"/>
            <a:ext cx="12191999" cy="49064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ACD433"/>
              </a:buClr>
              <a:buFont typeface="Wingdings 3" charset="2"/>
              <a:buNone/>
            </a:pPr>
            <a:r>
              <a:rPr lang="ko-KR" altLang="en-US" sz="6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나를 사랑하시는 주님</a:t>
            </a:r>
            <a:endParaRPr lang="en-US" altLang="ko-KR" sz="6400" dirty="0" smtClean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ACD433"/>
              </a:buClr>
              <a:buFont typeface="Wingdings 3" charset="2"/>
              <a:buNone/>
            </a:pPr>
            <a:r>
              <a:rPr lang="ko-KR" altLang="en-US" sz="6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너를 사랑하시는 주님</a:t>
            </a:r>
            <a:endParaRPr lang="en-US" altLang="ko-KR" sz="6400" dirty="0" smtClean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06" y="184673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2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2"/>
          <p:cNvSpPr txBox="1">
            <a:spLocks/>
          </p:cNvSpPr>
          <p:nvPr/>
        </p:nvSpPr>
        <p:spPr>
          <a:xfrm>
            <a:off x="-127362" y="1219507"/>
            <a:ext cx="12191999" cy="49064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ACD433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6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매일 매일 우리 안에</a:t>
            </a:r>
            <a:endParaRPr lang="en-US" altLang="ko-KR" sz="66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>
              <a:buClr>
                <a:srgbClr val="ACD433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600" dirty="0" smtClean="0">
                <a:solidFill>
                  <a:srgbClr val="0066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주님의</a:t>
            </a:r>
            <a:r>
              <a:rPr lang="ko-KR" altLang="en-US" sz="66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600" dirty="0" smtClean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사랑</a:t>
            </a:r>
            <a:r>
              <a:rPr lang="en-US" altLang="ko-KR" sz="66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  </a:t>
            </a:r>
            <a:r>
              <a:rPr lang="ko-KR" altLang="en-US" sz="6600" dirty="0" smtClean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기쁨</a:t>
            </a:r>
            <a:r>
              <a:rPr lang="en-US" altLang="ko-KR" sz="66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  <a:p>
            <a:pPr marL="0" indent="0">
              <a:buClr>
                <a:srgbClr val="ACD433"/>
              </a:buClr>
              <a:buFont typeface="Wingdings 3" charset="2"/>
              <a:buNone/>
            </a:pPr>
            <a:r>
              <a:rPr lang="en-US" altLang="ko-KR" sz="66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6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주님의 평화가 가득하길</a:t>
            </a:r>
            <a:r>
              <a:rPr lang="en-US" altLang="ko-KR" sz="66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~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904" y="1511689"/>
            <a:ext cx="3909733" cy="390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3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이온">
  <a:themeElements>
    <a:clrScheme name="이온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11.xml><?xml version="1.0" encoding="utf-8"?>
<a:theme xmlns:a="http://schemas.openxmlformats.org/drawingml/2006/main" name="2_슬라이스">
  <a:themeElements>
    <a:clrScheme name="슬라이스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12.xml><?xml version="1.0" encoding="utf-8"?>
<a:theme xmlns:a="http://schemas.openxmlformats.org/drawingml/2006/main" name="3_슬라이스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13.xml><?xml version="1.0" encoding="utf-8"?>
<a:theme xmlns:a="http://schemas.openxmlformats.org/drawingml/2006/main" name="3_이온">
  <a:themeElements>
    <a:clrScheme name="이온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1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이온">
  <a:themeElements>
    <a:clrScheme name="파랑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7.xml><?xml version="1.0" encoding="utf-8"?>
<a:theme xmlns:a="http://schemas.openxmlformats.org/drawingml/2006/main" name="2_이온">
  <a:themeElements>
    <a:clrScheme name="이온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8.xml><?xml version="1.0" encoding="utf-8"?>
<a:theme xmlns:a="http://schemas.openxmlformats.org/drawingml/2006/main" name="1_이온">
  <a:themeElements>
    <a:clrScheme name="파랑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9.xml><?xml version="1.0" encoding="utf-8"?>
<a:theme xmlns:a="http://schemas.openxmlformats.org/drawingml/2006/main" name="1_슬라이스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8488</TotalTime>
  <Words>605</Words>
  <Application>Microsoft Office PowerPoint</Application>
  <PresentationFormat>와이드스크린</PresentationFormat>
  <Paragraphs>187</Paragraphs>
  <Slides>47</Slides>
  <Notes>20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13</vt:i4>
      </vt:variant>
      <vt:variant>
        <vt:lpstr>슬라이드 제목</vt:lpstr>
      </vt:variant>
      <vt:variant>
        <vt:i4>47</vt:i4>
      </vt:variant>
    </vt:vector>
  </HeadingPairs>
  <TitlesOfParts>
    <vt:vector size="74" baseType="lpstr">
      <vt:lpstr>210 러블리베이비 R</vt:lpstr>
      <vt:lpstr>210 하얀분필 B</vt:lpstr>
      <vt:lpstr>210 하얀분필 R</vt:lpstr>
      <vt:lpstr>HY견고딕</vt:lpstr>
      <vt:lpstr>HY중고딕</vt:lpstr>
      <vt:lpstr>HY헤드라인M</vt:lpstr>
      <vt:lpstr>맑은 고딕</vt:lpstr>
      <vt:lpstr>휴먼모음T</vt:lpstr>
      <vt:lpstr>Arial</vt:lpstr>
      <vt:lpstr>Calibri</vt:lpstr>
      <vt:lpstr>Calibri Light</vt:lpstr>
      <vt:lpstr>Century Gothic</vt:lpstr>
      <vt:lpstr>Wingdings 2</vt:lpstr>
      <vt:lpstr>Wingdings 3</vt:lpstr>
      <vt:lpstr>HDOfficeLightV0</vt:lpstr>
      <vt:lpstr>디자인 사용자 지정</vt:lpstr>
      <vt:lpstr>1_디자인 사용자 지정</vt:lpstr>
      <vt:lpstr>2_디자인 사용자 지정</vt:lpstr>
      <vt:lpstr>1_HDOfficeLightV0</vt:lpstr>
      <vt:lpstr>이온</vt:lpstr>
      <vt:lpstr>2_이온</vt:lpstr>
      <vt:lpstr>1_이온</vt:lpstr>
      <vt:lpstr>1_슬라이스</vt:lpstr>
      <vt:lpstr>4_이온</vt:lpstr>
      <vt:lpstr>2_슬라이스</vt:lpstr>
      <vt:lpstr>3_슬라이스</vt:lpstr>
      <vt:lpstr>3_이온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1470</cp:revision>
  <dcterms:created xsi:type="dcterms:W3CDTF">2021-01-04T13:13:52Z</dcterms:created>
  <dcterms:modified xsi:type="dcterms:W3CDTF">2024-03-15T10:07:05Z</dcterms:modified>
</cp:coreProperties>
</file>