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6857" r:id="rId5"/>
    <p:sldMasterId id="2147486870" r:id="rId6"/>
    <p:sldMasterId id="2147486883" r:id="rId7"/>
    <p:sldMasterId id="2147486913" r:id="rId8"/>
    <p:sldMasterId id="2147486932" r:id="rId9"/>
  </p:sldMasterIdLst>
  <p:notesMasterIdLst>
    <p:notesMasterId r:id="rId51"/>
  </p:notesMasterIdLst>
  <p:sldIdLst>
    <p:sldId id="279" r:id="rId10"/>
    <p:sldId id="645" r:id="rId11"/>
    <p:sldId id="646" r:id="rId12"/>
    <p:sldId id="640" r:id="rId13"/>
    <p:sldId id="641" r:id="rId14"/>
    <p:sldId id="653" r:id="rId15"/>
    <p:sldId id="654" r:id="rId16"/>
    <p:sldId id="651" r:id="rId17"/>
    <p:sldId id="652" r:id="rId18"/>
    <p:sldId id="655" r:id="rId19"/>
    <p:sldId id="656" r:id="rId20"/>
    <p:sldId id="657" r:id="rId21"/>
    <p:sldId id="658" r:id="rId22"/>
    <p:sldId id="647" r:id="rId23"/>
    <p:sldId id="648" r:id="rId24"/>
    <p:sldId id="649" r:id="rId25"/>
    <p:sldId id="650" r:id="rId26"/>
    <p:sldId id="393" r:id="rId27"/>
    <p:sldId id="417" r:id="rId28"/>
    <p:sldId id="418" r:id="rId29"/>
    <p:sldId id="419" r:id="rId30"/>
    <p:sldId id="420" r:id="rId31"/>
    <p:sldId id="413" r:id="rId32"/>
    <p:sldId id="414" r:id="rId33"/>
    <p:sldId id="415" r:id="rId34"/>
    <p:sldId id="416" r:id="rId35"/>
    <p:sldId id="421" r:id="rId36"/>
    <p:sldId id="422" r:id="rId37"/>
    <p:sldId id="423" r:id="rId38"/>
    <p:sldId id="359" r:id="rId39"/>
    <p:sldId id="533" r:id="rId40"/>
    <p:sldId id="394" r:id="rId41"/>
    <p:sldId id="332" r:id="rId42"/>
    <p:sldId id="333" r:id="rId43"/>
    <p:sldId id="334" r:id="rId44"/>
    <p:sldId id="335" r:id="rId45"/>
    <p:sldId id="338" r:id="rId46"/>
    <p:sldId id="329" r:id="rId47"/>
    <p:sldId id="330" r:id="rId48"/>
    <p:sldId id="331" r:id="rId49"/>
    <p:sldId id="336" r:id="rId5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00"/>
    <a:srgbClr val="ED4D05"/>
    <a:srgbClr val="FF51CC"/>
    <a:srgbClr val="FFFFFF"/>
    <a:srgbClr val="1BB522"/>
    <a:srgbClr val="FFFF85"/>
    <a:srgbClr val="0000CC"/>
    <a:srgbClr val="C54646"/>
    <a:srgbClr val="E5A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42" autoAdjust="0"/>
    <p:restoredTop sz="94700" autoAdjust="0"/>
  </p:normalViewPr>
  <p:slideViewPr>
    <p:cSldViewPr snapToGrid="0">
      <p:cViewPr varScale="1">
        <p:scale>
          <a:sx n="109" d="100"/>
          <a:sy n="109" d="100"/>
        </p:scale>
        <p:origin x="138" y="3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362641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8779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687225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810795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6685828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36818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33936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03451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512791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623835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987684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45474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539094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63144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98875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28452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679911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438534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16560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98699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749809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295947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621180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55218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872666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72966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99884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926905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97077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859087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01889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64911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5440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13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62704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9851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2022-06-10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58701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2022-06-10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35563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2022-06-10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60939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2022-06-10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565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E0A755C0-ECF6-48CC-BAE5-F70C1E0C6540}" type="datetimeFigureOut">
              <a:rPr lang="ko-KR" altLang="en-US" smtClean="0"/>
              <a:pPr/>
              <a:t>2022-06-10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5E5E5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E5E5E"/>
                </a:solidFill>
              </a:rPr>
              <a:pPr/>
              <a:t>‹#›</a:t>
            </a:fld>
            <a:endParaRPr lang="ko-KR" altLang="en-US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169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2022-06-10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81074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55975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685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250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39526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31187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06358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00020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69102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43334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60512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93410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093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22378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79755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22060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9624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53561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7149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35044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29057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33381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45746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4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8" r:id="rId1"/>
    <p:sldLayoutId id="2147486859" r:id="rId2"/>
    <p:sldLayoutId id="2147486860" r:id="rId3"/>
    <p:sldLayoutId id="2147486861" r:id="rId4"/>
    <p:sldLayoutId id="2147486862" r:id="rId5"/>
    <p:sldLayoutId id="2147486863" r:id="rId6"/>
    <p:sldLayoutId id="2147486864" r:id="rId7"/>
    <p:sldLayoutId id="2147486865" r:id="rId8"/>
    <p:sldLayoutId id="2147486866" r:id="rId9"/>
    <p:sldLayoutId id="2147486867" r:id="rId10"/>
    <p:sldLayoutId id="2147486868" r:id="rId11"/>
    <p:sldLayoutId id="214748686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9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1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  <p:sldLayoutId id="214748693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pPr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37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84" r:id="rId1"/>
    <p:sldLayoutId id="2147486885" r:id="rId2"/>
    <p:sldLayoutId id="2147486886" r:id="rId3"/>
    <p:sldLayoutId id="2147486887" r:id="rId4"/>
    <p:sldLayoutId id="2147486888" r:id="rId5"/>
    <p:sldLayoutId id="2147486889" r:id="rId6"/>
    <p:sldLayoutId id="2147486890" r:id="rId7"/>
    <p:sldLayoutId id="2147486891" r:id="rId8"/>
    <p:sldLayoutId id="2147486892" r:id="rId9"/>
    <p:sldLayoutId id="2147486893" r:id="rId10"/>
    <p:sldLayoutId id="2147486894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/>
              <a:t>2022-06-10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1463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914" r:id="rId1"/>
    <p:sldLayoutId id="2147486915" r:id="rId2"/>
    <p:sldLayoutId id="2147486916" r:id="rId3"/>
    <p:sldLayoutId id="2147486917" r:id="rId4"/>
    <p:sldLayoutId id="2147486918" r:id="rId5"/>
    <p:sldLayoutId id="2147486919" r:id="rId6"/>
    <p:sldLayoutId id="2147486920" r:id="rId7"/>
    <p:sldLayoutId id="2147486921" r:id="rId8"/>
    <p:sldLayoutId id="2147486922" r:id="rId9"/>
    <p:sldLayoutId id="2147486923" r:id="rId10"/>
    <p:sldLayoutId id="2147486924" r:id="rId11"/>
    <p:sldLayoutId id="2147486925" r:id="rId12"/>
    <p:sldLayoutId id="2147486926" r:id="rId13"/>
    <p:sldLayoutId id="2147486927" r:id="rId14"/>
    <p:sldLayoutId id="2147486928" r:id="rId15"/>
    <p:sldLayoutId id="2147486929" r:id="rId16"/>
    <p:sldLayoutId id="214748693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0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33" r:id="rId1"/>
    <p:sldLayoutId id="2147486934" r:id="rId2"/>
    <p:sldLayoutId id="2147486935" r:id="rId3"/>
    <p:sldLayoutId id="2147486936" r:id="rId4"/>
    <p:sldLayoutId id="2147486937" r:id="rId5"/>
    <p:sldLayoutId id="2147486938" r:id="rId6"/>
    <p:sldLayoutId id="2147486939" r:id="rId7"/>
    <p:sldLayoutId id="2147486940" r:id="rId8"/>
    <p:sldLayoutId id="2147486941" r:id="rId9"/>
    <p:sldLayoutId id="2147486942" r:id="rId10"/>
    <p:sldLayoutId id="2147486943" r:id="rId11"/>
    <p:sldLayoutId id="214748694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28916" y="4286715"/>
            <a:ext cx="8883156" cy="132343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4000" dirty="0">
                <a:ln w="6600">
                  <a:noFill/>
                  <a:prstDash val="solid"/>
                </a:ln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4000" dirty="0">
              <a:ln w="6600">
                <a:noFill/>
                <a:prstDash val="solid"/>
              </a:ln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8916" y="1920872"/>
            <a:ext cx="8543364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예예예</a:t>
            </a:r>
            <a:r>
              <a:rPr lang="ko-KR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ko-KR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영상</a:t>
            </a:r>
            <a:r>
              <a:rPr lang="en-US" altLang="ko-K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92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7052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900346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359265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8_레이어 16.jpg" descr="2022 가사_0028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1906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7513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9276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25_레이어 19.jpg" descr="2022 가사_0025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2726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24000" y="617235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139439" y="2135019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예배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-1"/>
            <a:ext cx="12192000" cy="6858001"/>
          </a:xfrm>
          <a:prstGeom prst="roundRect">
            <a:avLst>
              <a:gd name="adj" fmla="val 1373"/>
            </a:avLst>
          </a:prstGeom>
          <a:solidFill>
            <a:srgbClr val="00206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1.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초로로로로로로롱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빛나는 눈으로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두근두근두근두근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설레는 맘으로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2052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24" y="62753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78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53788" y="0"/>
            <a:ext cx="12084424" cy="678497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하나님께 예배드립니다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076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3024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-101600"/>
            <a:ext cx="12192000" cy="6959601"/>
          </a:xfrm>
          <a:prstGeom prst="roundRect">
            <a:avLst>
              <a:gd name="adj" fmla="val 5197"/>
            </a:avLst>
          </a:prstGeom>
          <a:solidFill>
            <a:schemeClr val="accent6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2, 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또로로로로로로롱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맑은 샘물처럼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반짝반짝반짝반짝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밝은 해님처럼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4100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0"/>
            <a:ext cx="12192000" cy="6858001"/>
          </a:xfrm>
          <a:prstGeom prst="roundRect">
            <a:avLst>
              <a:gd name="adj" fmla="val 2064"/>
            </a:avLst>
          </a:prstGeom>
          <a:solidFill>
            <a:schemeClr val="accent6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소중하게 쓰임 받을래요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5124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tint val="97000"/>
                <a:hueMod val="162000"/>
                <a:satMod val="200000"/>
                <a:lumMod val="124000"/>
              </a:schemeClr>
            </a:gs>
            <a:gs pos="56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647" y="0"/>
            <a:ext cx="11958918" cy="667875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예쁜 손은 어떤 어떤 손일까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예쁜 손은 어떤 어떤 손일까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 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하나님께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두 손모아 기도하는 손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친구에게 맛있는것 나눠주는 손</a:t>
            </a:r>
            <a:r>
              <a:rPr lang="en-US" altLang="ko-KR" sz="2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28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endParaRPr lang="en-US" altLang="ko-KR" sz="2800" dirty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617" y="4253808"/>
            <a:ext cx="4856977" cy="260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6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chemeClr val="bg2">
                <a:tint val="97000"/>
                <a:hueMod val="162000"/>
                <a:satMod val="200000"/>
                <a:lumMod val="0"/>
              </a:schemeClr>
            </a:gs>
            <a:gs pos="21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44342"/>
            <a:ext cx="12129247" cy="680186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입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예쁜 입은 어떤 어떤 입일까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기쁘게 찬양하는 입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울고있는 친구를 달래주는 입</a:t>
            </a: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9316" y="4225983"/>
            <a:ext cx="4908873" cy="263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62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0000">
              <a:schemeClr val="bg1">
                <a:lumMod val="95000"/>
                <a:lumOff val="5000"/>
              </a:schemeClr>
            </a:gs>
            <a:gs pos="22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75569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8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발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예쁜 발은 어떤 어떤 발일까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예배하러 교회가는 발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믿음 없는 친구를 전도하는 발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900" dirty="0">
              <a:latin typeface="Asia유치원B" pitchFamily="18" charset="-127"/>
              <a:ea typeface="Asia유치원B" pitchFamily="18" charset="-127"/>
            </a:endParaRPr>
          </a:p>
        </p:txBody>
      </p:sp>
      <p:pic>
        <p:nvPicPr>
          <p:cNvPr id="4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8128" y="4072169"/>
            <a:ext cx="5195744" cy="278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65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10004341" y="102582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272153" y="92610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71718" y="1649376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좋아 좋아 좋아 좋아 </a:t>
            </a: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</a:t>
            </a:r>
            <a:endParaRPr lang="en-US" altLang="ko-KR" sz="5400" dirty="0" smtClean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신나 신나 신나 신나 말씀 듣는 것</a:t>
            </a:r>
            <a:endParaRPr lang="en-US" altLang="ko-KR" sz="54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 들려주세요</a:t>
            </a:r>
            <a:endParaRPr lang="en-US" altLang="ko-KR" sz="5400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~! </a:t>
            </a: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~~!</a:t>
            </a:r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2805952" y="1683840"/>
            <a:ext cx="6257364" cy="3490317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9900" b="1" dirty="0">
                <a:ln w="15875" cap="rnd" cmpd="dbl">
                  <a:solidFill>
                    <a:schemeClr val="tx1"/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9900" b="1" dirty="0">
              <a:ln w="15875" cap="rnd" cmpd="dbl">
                <a:solidFill>
                  <a:schemeClr val="tx1"/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6_레이어 38.jpg" descr="2022 가사_0006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9437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40" y="3012163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5_레이어 39.jpg" descr="2022 가사_0005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0268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63974" y="17584"/>
            <a:ext cx="2551613" cy="700344"/>
          </a:xfrm>
          <a:prstGeom prst="roundRect">
            <a:avLst/>
          </a:prstGeom>
          <a:solidFill>
            <a:srgbClr val="ED4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prstClr val="white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예수님만 믿으면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844062"/>
            <a:ext cx="9899385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4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DDDDDD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없어요 없어요 다른 길은 없어요</a:t>
            </a:r>
            <a:endParaRPr lang="en-US" altLang="ko-KR" sz="54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DDDDDD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54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DDDDDD">
                    <a:lumMod val="5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천국가는 다른 길은 없어요</a:t>
            </a:r>
            <a:endParaRPr lang="en-US" altLang="ko-KR" sz="54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DDDDDD">
                  <a:lumMod val="5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54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있어요 있어요 오직 한 길 있어요</a:t>
            </a:r>
            <a:endParaRPr lang="en-US" altLang="ko-KR" sz="5400" dirty="0">
              <a:ln>
                <a:solidFill>
                  <a:srgbClr val="418AB3">
                    <a:lumMod val="20000"/>
                    <a:lumOff val="80000"/>
                  </a:srgbClr>
                </a:solidFill>
              </a:ln>
              <a:solidFill>
                <a:srgbClr val="466C02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54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예수님만 믿으세요 </a:t>
            </a:r>
            <a:r>
              <a:rPr lang="ko-KR" altLang="en-US" sz="54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아멘</a:t>
            </a:r>
            <a:r>
              <a:rPr lang="en-US" altLang="ko-KR" sz="5400" dirty="0">
                <a:ln>
                  <a:solidFill>
                    <a:srgbClr val="418AB3">
                      <a:lumMod val="20000"/>
                      <a:lumOff val="80000"/>
                    </a:srgbClr>
                  </a:solidFill>
                </a:ln>
                <a:solidFill>
                  <a:srgbClr val="466C02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07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810120" y="1213337"/>
            <a:ext cx="7564803" cy="2602523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기쁨의 예배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음원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811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62419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781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추억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8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9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4773</TotalTime>
  <Words>312</Words>
  <Application>Microsoft Office PowerPoint</Application>
  <PresentationFormat>와이드스크린</PresentationFormat>
  <Paragraphs>116</Paragraphs>
  <Slides>41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41</vt:i4>
      </vt:variant>
    </vt:vector>
  </HeadingPairs>
  <TitlesOfParts>
    <vt:vector size="70" baseType="lpstr">
      <vt:lpstr>Asia유치원B</vt:lpstr>
      <vt:lpstr>FB바이올렛M</vt:lpstr>
      <vt:lpstr>Helvetica Neue</vt:lpstr>
      <vt:lpstr>Helvetica Neue Light</vt:lpstr>
      <vt:lpstr>Helvetica Neue Medium</vt:lpstr>
      <vt:lpstr>HY견고딕</vt:lpstr>
      <vt:lpstr>HY엽서M</vt:lpstr>
      <vt:lpstr>HY중고딕</vt:lpstr>
      <vt:lpstr>HY헤드라인M</vt:lpstr>
      <vt:lpstr>-굴렁쇠M</vt:lpstr>
      <vt:lpstr>굴림</vt:lpstr>
      <vt:lpstr>맑은 고딕</vt:lpstr>
      <vt:lpstr>휴먼모음T</vt:lpstr>
      <vt:lpstr>Arial</vt:lpstr>
      <vt:lpstr>Calibri</vt:lpstr>
      <vt:lpstr>Calibri Light</vt:lpstr>
      <vt:lpstr>Century Gothic</vt:lpstr>
      <vt:lpstr>Rockwell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White</vt:lpstr>
      <vt:lpstr>1_White</vt:lpstr>
      <vt:lpstr>추억</vt:lpstr>
      <vt:lpstr>슬라이스</vt:lpstr>
      <vt:lpstr>2_White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기쁨의 예배 ( 음원 )</vt:lpstr>
      <vt:lpstr>PowerPoint 프레젠테이션</vt:lpstr>
      <vt:lpstr>PowerPoint 프레젠테이션</vt:lpstr>
      <vt:lpstr>예예예 ( 영상)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819</cp:revision>
  <dcterms:created xsi:type="dcterms:W3CDTF">2021-01-04T13:13:52Z</dcterms:created>
  <dcterms:modified xsi:type="dcterms:W3CDTF">2022-06-10T09:45:46Z</dcterms:modified>
</cp:coreProperties>
</file>