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692" r:id="rId4"/>
    <p:sldMasterId id="2147485710" r:id="rId5"/>
    <p:sldMasterId id="2147485722" r:id="rId6"/>
  </p:sldMasterIdLst>
  <p:notesMasterIdLst>
    <p:notesMasterId r:id="rId40"/>
  </p:notesMasterIdLst>
  <p:sldIdLst>
    <p:sldId id="279" r:id="rId7"/>
    <p:sldId id="363" r:id="rId8"/>
    <p:sldId id="387" r:id="rId9"/>
    <p:sldId id="443" r:id="rId10"/>
    <p:sldId id="444" r:id="rId11"/>
    <p:sldId id="445" r:id="rId12"/>
    <p:sldId id="446" r:id="rId13"/>
    <p:sldId id="440" r:id="rId14"/>
    <p:sldId id="447" r:id="rId15"/>
    <p:sldId id="391" r:id="rId16"/>
    <p:sldId id="393" r:id="rId17"/>
    <p:sldId id="417" r:id="rId18"/>
    <p:sldId id="418" r:id="rId19"/>
    <p:sldId id="419" r:id="rId20"/>
    <p:sldId id="420" r:id="rId21"/>
    <p:sldId id="413" r:id="rId22"/>
    <p:sldId id="414" r:id="rId23"/>
    <p:sldId id="415" r:id="rId24"/>
    <p:sldId id="416" r:id="rId25"/>
    <p:sldId id="421" r:id="rId26"/>
    <p:sldId id="422" r:id="rId27"/>
    <p:sldId id="423" r:id="rId28"/>
    <p:sldId id="359" r:id="rId29"/>
    <p:sldId id="394" r:id="rId30"/>
    <p:sldId id="332" r:id="rId31"/>
    <p:sldId id="333" r:id="rId32"/>
    <p:sldId id="334" r:id="rId33"/>
    <p:sldId id="335" r:id="rId34"/>
    <p:sldId id="338" r:id="rId35"/>
    <p:sldId id="329" r:id="rId36"/>
    <p:sldId id="330" r:id="rId37"/>
    <p:sldId id="331" r:id="rId38"/>
    <p:sldId id="336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05"/>
    <a:srgbClr val="FFFF85"/>
    <a:srgbClr val="0000CC"/>
    <a:srgbClr val="FF0000"/>
    <a:srgbClr val="404040"/>
    <a:srgbClr val="C54646"/>
    <a:srgbClr val="FF51CC"/>
    <a:srgbClr val="8B15CD"/>
    <a:srgbClr val="4679C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3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41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51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22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9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18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6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00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44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29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031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64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965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0496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078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0793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6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34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2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49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70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9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301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099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24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280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9173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354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08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0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26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85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27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03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1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5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3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31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57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596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688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724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65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13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1">
                <a:lumMod val="20000"/>
                <a:lumOff val="8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1">
                <a:lumMod val="20000"/>
                <a:lumOff val="8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4311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93" r:id="rId1"/>
    <p:sldLayoutId id="2147485694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  <p:sldLayoutId id="2147485704" r:id="rId12"/>
    <p:sldLayoutId id="2147485705" r:id="rId13"/>
    <p:sldLayoutId id="2147485706" r:id="rId14"/>
    <p:sldLayoutId id="2147485707" r:id="rId15"/>
    <p:sldLayoutId id="2147485708" r:id="rId16"/>
    <p:sldLayoutId id="214748570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2022-01-15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1" r:id="rId1"/>
    <p:sldLayoutId id="2147485712" r:id="rId2"/>
    <p:sldLayoutId id="2147485713" r:id="rId3"/>
    <p:sldLayoutId id="2147485714" r:id="rId4"/>
    <p:sldLayoutId id="2147485715" r:id="rId5"/>
    <p:sldLayoutId id="2147485716" r:id="rId6"/>
    <p:sldLayoutId id="2147485717" r:id="rId7"/>
    <p:sldLayoutId id="2147485718" r:id="rId8"/>
    <p:sldLayoutId id="2147485719" r:id="rId9"/>
    <p:sldLayoutId id="2147485720" r:id="rId10"/>
    <p:sldLayoutId id="214748572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23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  <p:sldLayoutId id="2147485734" r:id="rId12"/>
    <p:sldLayoutId id="2147485735" r:id="rId13"/>
    <p:sldLayoutId id="2147485736" r:id="rId14"/>
    <p:sldLayoutId id="2147485737" r:id="rId15"/>
    <p:sldLayoutId id="2147485738" r:id="rId16"/>
    <p:sldLayoutId id="214748573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8377" y="4279517"/>
            <a:ext cx="9187542" cy="94397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200" dirty="0" smtClean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3200" dirty="0" smtClean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3782" y="1848824"/>
            <a:ext cx="5473338" cy="2060138"/>
          </a:xfrm>
          <a:prstGeom prst="flowChartAlternateProcess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찬양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예배 드려요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844330"/>
            <a:ext cx="8935222" cy="507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예쁜 마음 담아서 정성으로 드려요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 쫑긋 세우고 말씀 듣고 쑥쑥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두 눈 꼭 감고 기도하며 아멘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우리 하나님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날마다 잊지 않고 기억할래요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09825" y="4680060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5940902" y="543194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615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alpha val="86000"/>
                        <a:lumMod val="86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alpha val="86000"/>
                      <a:lumMod val="86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21920" y="3068638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78377" y="3141663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하나님 지켜주세요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47089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지켜주세요 내생각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내마음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지켜주세요 빼앗기지 않도록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하나님만 예배하고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바라볼 수 있도록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온전히 하나님께 향할 수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있도록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도와 주세요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217" y="3794269"/>
            <a:ext cx="2790741" cy="298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7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66" y="235131"/>
            <a:ext cx="8691155" cy="64325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Arial" panose="020B0604020202020204" pitchFamily="34" charset="0"/>
                <a:ea typeface="FB바이올렛M" pitchFamily="18" charset="-127"/>
                <a:cs typeface="Arial" panose="020B0604020202020204" pitchFamily="34" charset="0"/>
              </a:rPr>
              <a:t>손 손 손 예쁜 손은 어떤 어떤 손일까</a:t>
            </a:r>
            <a:r>
              <a:rPr lang="en-US" altLang="ko-KR" sz="4000" dirty="0" smtClean="0">
                <a:latin typeface="Arial" panose="020B0604020202020204" pitchFamily="34" charset="0"/>
                <a:ea typeface="FB바이올렛M" pitchFamily="18" charset="-127"/>
                <a:cs typeface="Arial" panose="020B0604020202020204" pitchFamily="34" charset="0"/>
              </a:rPr>
              <a:t>?</a:t>
            </a:r>
            <a:r>
              <a:rPr lang="ko-KR" altLang="en-US" sz="4000" dirty="0" smtClean="0">
                <a:latin typeface="Arial" panose="020B0604020202020204" pitchFamily="34" charset="0"/>
                <a:ea typeface="FB바이올렛M" pitchFamily="18" charset="-127"/>
                <a:cs typeface="Arial" panose="020B0604020202020204" pitchFamily="34" charset="0"/>
              </a:rPr>
              <a:t> 손 손 손 예쁜 손은 어떤 어떤 손일까</a:t>
            </a:r>
            <a:r>
              <a:rPr lang="en-US" altLang="ko-KR" sz="4000" dirty="0" smtClean="0">
                <a:latin typeface="Arial" panose="020B0604020202020204" pitchFamily="34" charset="0"/>
                <a:ea typeface="FB바이올렛M" pitchFamily="18" charset="-127"/>
                <a:cs typeface="Arial" panose="020B0604020202020204" pitchFamily="34" charset="0"/>
              </a:rPr>
              <a:t>? </a:t>
            </a:r>
            <a:br>
              <a:rPr lang="en-US" altLang="ko-KR" sz="4000" dirty="0" smtClean="0">
                <a:latin typeface="Arial" panose="020B0604020202020204" pitchFamily="34" charset="0"/>
                <a:ea typeface="FB바이올렛M" pitchFamily="18" charset="-127"/>
                <a:cs typeface="Arial" panose="020B0604020202020204" pitchFamily="34" charset="0"/>
              </a:rPr>
            </a:br>
            <a:r>
              <a:rPr lang="ko-KR" altLang="en-US" sz="4000" dirty="0" smtClean="0">
                <a:latin typeface="Arial" panose="020B0604020202020204" pitchFamily="34" charset="0"/>
                <a:ea typeface="Asia유치원B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4000" dirty="0">
                <a:latin typeface="Arial" panose="020B0604020202020204" pitchFamily="34" charset="0"/>
                <a:ea typeface="Asia유치원B" pitchFamily="18" charset="-127"/>
                <a:cs typeface="Arial" panose="020B0604020202020204" pitchFamily="34" charset="0"/>
              </a:rPr>
              <a:t> </a:t>
            </a:r>
            <a:r>
              <a:rPr lang="ko-KR" altLang="en-US" sz="4000" dirty="0" smtClean="0">
                <a:latin typeface="Arial" panose="020B0604020202020204" pitchFamily="34" charset="0"/>
                <a:ea typeface="Asia유치원B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4000" dirty="0" smtClean="0">
                <a:latin typeface="Arial" panose="020B0604020202020204" pitchFamily="34" charset="0"/>
                <a:ea typeface="Asia유치원B" pitchFamily="18" charset="-127"/>
                <a:cs typeface="Arial" panose="020B0604020202020204" pitchFamily="34" charset="0"/>
              </a:rPr>
              <a:t/>
            </a:r>
            <a:br>
              <a:rPr lang="en-US" altLang="ko-KR" sz="4000" dirty="0" smtClean="0">
                <a:latin typeface="Arial" panose="020B0604020202020204" pitchFamily="34" charset="0"/>
                <a:ea typeface="Asia유치원B" pitchFamily="18" charset="-127"/>
                <a:cs typeface="Arial" panose="020B0604020202020204" pitchFamily="34" charset="0"/>
              </a:rPr>
            </a:br>
            <a:r>
              <a:rPr lang="ko-KR" altLang="en-US" sz="4000" dirty="0" smtClean="0">
                <a:latin typeface="Arial" panose="020B0604020202020204" pitchFamily="34" charset="0"/>
                <a:ea typeface="Asia유치원B" pitchFamily="18" charset="-127"/>
                <a:cs typeface="Arial" panose="020B0604020202020204" pitchFamily="34" charset="0"/>
              </a:rPr>
              <a:t>친구에게 맛있는것 나눠주는 </a:t>
            </a:r>
            <a:r>
              <a:rPr lang="ko-KR" altLang="en-US" sz="4000" dirty="0" smtClean="0">
                <a:latin typeface="Arial" panose="020B0604020202020204" pitchFamily="34" charset="0"/>
                <a:ea typeface="Asia유치원B" pitchFamily="18" charset="-127"/>
                <a:cs typeface="Arial" panose="020B0604020202020204" pitchFamily="34" charset="0"/>
              </a:rPr>
              <a:t>손</a:t>
            </a:r>
            <a:r>
              <a:rPr lang="en-US" altLang="ko-KR" dirty="0" smtClean="0">
                <a:latin typeface="Arial" panose="020B0604020202020204" pitchFamily="34" charset="0"/>
                <a:ea typeface="FB바이올렛M" pitchFamily="18" charset="-127"/>
                <a:cs typeface="Arial" panose="020B0604020202020204" pitchFamily="34" charset="0"/>
              </a:rPr>
              <a:t/>
            </a:r>
            <a:br>
              <a:rPr lang="en-US" altLang="ko-KR" dirty="0" smtClean="0">
                <a:latin typeface="Arial" panose="020B0604020202020204" pitchFamily="34" charset="0"/>
                <a:ea typeface="FB바이올렛M" pitchFamily="18" charset="-127"/>
                <a:cs typeface="Arial" panose="020B0604020202020204" pitchFamily="34" charset="0"/>
              </a:rPr>
            </a:br>
            <a:endParaRPr lang="en-US" altLang="ko-KR" dirty="0" smtClean="0">
              <a:latin typeface="Arial" panose="020B0604020202020204" pitchFamily="34" charset="0"/>
              <a:ea typeface="FB바이올렛M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07" y="2893650"/>
            <a:ext cx="6516687" cy="34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28" y="226423"/>
            <a:ext cx="8888436" cy="64325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FB바이올렛M" pitchFamily="18" charset="-127"/>
                <a:ea typeface="FB바이올렛M" pitchFamily="18" charset="-127"/>
              </a:rPr>
              <a:t>입 입 입 예쁜 입은 어떤 어떤 입일까</a:t>
            </a:r>
            <a:r>
              <a:rPr lang="en-US" altLang="ko-KR" sz="4000" dirty="0"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lang="en-US" altLang="ko-KR" sz="4000" dirty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>
                <a:latin typeface="FB바이올렛M" pitchFamily="18" charset="-127"/>
                <a:ea typeface="FB바이올렛M" pitchFamily="18" charset="-127"/>
              </a:rPr>
              <a:t>입 입 입 예쁜 입은 어떤 어떤 입일까</a:t>
            </a:r>
            <a:r>
              <a:rPr lang="en-US" altLang="ko-KR" sz="4000" dirty="0"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lang="en-US" altLang="ko-KR" sz="4000" dirty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하나님께 기쁘게 찬양하는 입</a:t>
            </a:r>
            <a:r>
              <a:rPr lang="en-US" altLang="ko-KR" sz="4000" dirty="0"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4000" dirty="0"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울고있는</a:t>
            </a: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 친구를 달래주는 </a:t>
            </a: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입</a:t>
            </a:r>
            <a:endParaRPr lang="ko-KR" altLang="en-US" sz="4000" dirty="0"/>
          </a:p>
          <a:p>
            <a:pPr algn="ctr"/>
            <a: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  <a:t/>
            </a:r>
            <a:b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</a:br>
            <a:endParaRPr lang="en-US" altLang="ko-KR" dirty="0" smtClean="0">
              <a:latin typeface="FB바이올렛M" pitchFamily="18" charset="-127"/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07" y="2893650"/>
            <a:ext cx="6516687" cy="34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782" y="184666"/>
            <a:ext cx="8888436" cy="655564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lang="en-US" altLang="ko-KR" sz="4000" dirty="0"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lang="en-US" altLang="ko-KR" sz="4000" dirty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lang="en-US" altLang="ko-KR" sz="4000" dirty="0"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lang="en-US" altLang="ko-KR" sz="4000" dirty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하나님께예배하러</a:t>
            </a: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 </a:t>
            </a: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교회가는</a:t>
            </a: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 발</a:t>
            </a:r>
            <a:r>
              <a:rPr lang="en-US" altLang="ko-KR" sz="4000" dirty="0"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4000" dirty="0"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믿음없는</a:t>
            </a:r>
            <a:r>
              <a:rPr lang="ko-KR" altLang="en-US" sz="4000" dirty="0">
                <a:latin typeface="Asia유치원B" pitchFamily="18" charset="-127"/>
                <a:ea typeface="Asia유치원B" pitchFamily="18" charset="-127"/>
              </a:rPr>
              <a:t> 친구를 전도하는 </a:t>
            </a: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발</a:t>
            </a:r>
            <a:endParaRPr lang="en-US" altLang="ko-KR" sz="4000" dirty="0" smtClean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 smtClean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 smtClean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 smtClean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 smtClean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07" y="2893650"/>
            <a:ext cx="6516687" cy="34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261462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55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93519" y="1753110"/>
            <a:ext cx="6035040" cy="2928461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 smtClean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6600" b="1" dirty="0" smtClean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72640" y="289895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4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7010128" y="3452949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1876425" y="345294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69817" y="210228"/>
            <a:ext cx="8821783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6481969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7211735" y="357330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7845346" y="3306163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7467004" y="297955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9086" y="2734491"/>
            <a:ext cx="1088571" cy="56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0693" y="958093"/>
            <a:ext cx="5642610" cy="4957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모아서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드려요</a:t>
            </a:r>
            <a:endParaRPr lang="ko-KR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137772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9086" y="2734491"/>
            <a:ext cx="1088571" cy="56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5269" y="478363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싶은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정성모아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  <a:endParaRPr lang="ko-KR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6830312" y="3814355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7560078" y="408710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8193689" y="3819969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7815347" y="3493360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55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66677" y="2898951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시간</a:t>
            </a:r>
            <a:endParaRPr lang="en-US" altLang="ko-KR" sz="4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7010128" y="337457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137682" y="337457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616" y="492731"/>
            <a:ext cx="8738088" cy="593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이스라엘아 들으라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우리 하나님 여호와는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오직 유일한 여호와이시니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너는 마음을 다하고 뜻을</a:t>
            </a:r>
            <a:r>
              <a:rPr lang="en-US" altLang="ko-KR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다하고 힘을 다하여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네 하나님 여호와를 사랑하라</a:t>
            </a:r>
            <a:r>
              <a:rPr lang="ko-KR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  </a:t>
            </a:r>
            <a:endParaRPr lang="en-US" altLang="ko-KR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- 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신명기 </a:t>
            </a:r>
            <a:r>
              <a:rPr lang="en-US" altLang="ko-K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6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4-5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절 말씀</a:t>
            </a:r>
            <a:endParaRPr lang="en-US" altLang="ko-KR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 rot="21167735">
            <a:off x="-409530" y="-160484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월 말씀암송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63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788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744529" y="1626818"/>
            <a:ext cx="7776864" cy="3186354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683569" y="1463040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60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548640"/>
            <a:ext cx="9144000" cy="566928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72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00149" y="809896"/>
            <a:ext cx="9144000" cy="441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친구야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정말 반가워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친구야</a:t>
            </a:r>
            <a:r>
              <a:rPr lang="en-US" altLang="ko-KR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보고 싶었어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꼭 꼭 꼭 꼭 담아서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너를 너를 너를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2250" y="48593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안녕 친구야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5927701" y="5525463"/>
            <a:ext cx="3132787" cy="14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50" y="48593"/>
            <a:ext cx="3274274" cy="62932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천국에 들어가는 길은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18" y="756294"/>
            <a:ext cx="8917579" cy="5539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천국에 들어가는 길은 예수님뿐 이지요</a:t>
            </a:r>
            <a:endParaRPr lang="en-US" altLang="ko-KR" sz="4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황금집으로 가는 길도 예수님뿐 이지요</a:t>
            </a:r>
            <a:r>
              <a:rPr lang="en-US" altLang="ko-KR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  <a:endParaRPr lang="en-US" altLang="ko-KR" sz="4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ED4D05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천국에 </a:t>
            </a:r>
            <a:r>
              <a:rPr lang="ko-KR" altLang="en-US" sz="40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예수님뿐 </a:t>
            </a: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이지요</a:t>
            </a:r>
            <a:endParaRPr lang="en-US" altLang="ko-KR" sz="4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0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09" y="4474337"/>
            <a:ext cx="2502382" cy="2383663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1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하나님 때문에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84" y="844330"/>
            <a:ext cx="8935222" cy="5909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때문에 내마음 행복해 즐거워요</a:t>
            </a:r>
            <a:endParaRPr lang="en-US" altLang="ko-KR" sz="360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</a:t>
            </a:r>
            <a:r>
              <a:rPr lang="ko-KR" altLang="en-US" sz="36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때문에 내마음 행복해 </a:t>
            </a: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행복해 즐거워</a:t>
            </a:r>
            <a:endParaRPr lang="en-US" altLang="ko-KR" sz="360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쓰러져도 일어나죠 </a:t>
            </a:r>
            <a:endParaRPr lang="en-US" altLang="ko-KR" sz="360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언제나 하나님 사랑이 내 안에 있어요</a:t>
            </a:r>
            <a:endParaRPr lang="en-US" altLang="ko-KR" sz="360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75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감사하며 기뻐하는 나는 하나님의 기쁨아이죠</a:t>
            </a:r>
            <a:endParaRPr lang="en-US" altLang="ko-KR" sz="360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75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36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때문에 내마음 행복해 즐거워요</a:t>
            </a:r>
            <a:endParaRPr lang="en-US" altLang="ko-KR" sz="36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때문에 내마음 행복해 행복해 </a:t>
            </a:r>
            <a:r>
              <a:rPr lang="ko-KR" altLang="en-US" sz="3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즐거워</a:t>
            </a:r>
            <a:endParaRPr lang="en-US" altLang="ko-KR" sz="36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149738" y="2206825"/>
            <a:ext cx="2098765" cy="18464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987416" y="31130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랄랄라 찬양해요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87" y="854359"/>
            <a:ext cx="8926513" cy="587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1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랄랄라 기쁨으로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랄랄라 춤을 추며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나의 주인 되신 주</a:t>
            </a:r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나의 생명 되신 주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호흡있는 동안에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랄랄라</a:t>
            </a:r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r>
              <a:rPr lang="en-US" altLang="ko-K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반복 </a:t>
            </a:r>
            <a:r>
              <a:rPr lang="en-US" altLang="ko-K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941140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499456" y="3946644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4302262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나아만이</a:t>
            </a:r>
            <a:r>
              <a:rPr lang="ko-KR" altLang="en-US" sz="2400" b="1" dirty="0" smtClean="0"/>
              <a:t> 이에 내려가서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영상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2984" y="1060314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50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3649119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나아만이</a:t>
            </a:r>
            <a:r>
              <a:rPr lang="ko-KR" altLang="en-US" sz="2400" b="1" dirty="0" smtClean="0"/>
              <a:t> 이에 내려가서 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2984" y="811288"/>
            <a:ext cx="8917579" cy="5539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나아만이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이에 내려가서</a:t>
            </a:r>
            <a:endParaRPr lang="en-US" altLang="ko-KR" sz="44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사람의 말대로</a:t>
            </a:r>
            <a:endParaRPr lang="en-US" altLang="ko-KR" sz="44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요단강에 일곱번 몸을 담그니</a:t>
            </a:r>
            <a:endParaRPr lang="en-US" altLang="ko-KR" sz="44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그의살이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어린아이의 살같이 </a:t>
            </a:r>
            <a:endParaRPr lang="en-US" altLang="ko-KR" sz="44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회복되어</a:t>
            </a:r>
            <a:r>
              <a:rPr lang="en-US" altLang="ko-KR" sz="4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깨끗하게 되었더라</a:t>
            </a:r>
            <a:endParaRPr lang="en-US" altLang="ko-KR" sz="44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r>
              <a:rPr lang="en-US" altLang="ko-KR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열왕기하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오장십사절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아멘</a:t>
            </a:r>
            <a:endParaRPr lang="en-US" altLang="ko-KR" sz="3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20" y="3841288"/>
            <a:ext cx="2495943" cy="2772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4973887" y="4779266"/>
            <a:ext cx="1497976" cy="13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2633</TotalTime>
  <Words>514</Words>
  <Application>Microsoft Office PowerPoint</Application>
  <PresentationFormat>화면 슬라이드 쇼(4:3)</PresentationFormat>
  <Paragraphs>172</Paragraphs>
  <Slides>33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33</vt:i4>
      </vt:variant>
    </vt:vector>
  </HeadingPairs>
  <TitlesOfParts>
    <vt:vector size="56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휴먼모음T</vt:lpstr>
      <vt:lpstr>휴먼편지체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슬라이스</vt:lpstr>
      <vt:lpstr>추억</vt:lpstr>
      <vt:lpstr>1_슬라이스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462</cp:revision>
  <dcterms:created xsi:type="dcterms:W3CDTF">2021-01-04T13:13:52Z</dcterms:created>
  <dcterms:modified xsi:type="dcterms:W3CDTF">2022-01-15T12:32:23Z</dcterms:modified>
</cp:coreProperties>
</file>