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8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9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0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1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2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3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4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9622" r:id="rId5"/>
    <p:sldMasterId id="2147491193" r:id="rId6"/>
    <p:sldMasterId id="2147491585" r:id="rId7"/>
    <p:sldMasterId id="2147492150" r:id="rId8"/>
    <p:sldMasterId id="2147492265" r:id="rId9"/>
    <p:sldMasterId id="2147492283" r:id="rId10"/>
    <p:sldMasterId id="2147492302" r:id="rId11"/>
    <p:sldMasterId id="2147492314" r:id="rId12"/>
    <p:sldMasterId id="2147492326" r:id="rId13"/>
    <p:sldMasterId id="2147492344" r:id="rId14"/>
    <p:sldMasterId id="2147492362" r:id="rId15"/>
  </p:sldMasterIdLst>
  <p:notesMasterIdLst>
    <p:notesMasterId r:id="rId69"/>
  </p:notesMasterIdLst>
  <p:sldIdLst>
    <p:sldId id="2300" r:id="rId16"/>
    <p:sldId id="925" r:id="rId17"/>
    <p:sldId id="2701" r:id="rId18"/>
    <p:sldId id="2468" r:id="rId19"/>
    <p:sldId id="2512" r:id="rId20"/>
    <p:sldId id="2662" r:id="rId21"/>
    <p:sldId id="2702" r:id="rId22"/>
    <p:sldId id="2703" r:id="rId23"/>
    <p:sldId id="2704" r:id="rId24"/>
    <p:sldId id="2705" r:id="rId25"/>
    <p:sldId id="2706" r:id="rId26"/>
    <p:sldId id="2707" r:id="rId27"/>
    <p:sldId id="2708" r:id="rId28"/>
    <p:sldId id="2709" r:id="rId29"/>
    <p:sldId id="2685" r:id="rId30"/>
    <p:sldId id="2686" r:id="rId31"/>
    <p:sldId id="2687" r:id="rId32"/>
    <p:sldId id="2688" r:id="rId33"/>
    <p:sldId id="2689" r:id="rId34"/>
    <p:sldId id="2690" r:id="rId35"/>
    <p:sldId id="2683" r:id="rId36"/>
    <p:sldId id="2691" r:id="rId37"/>
    <p:sldId id="2692" r:id="rId38"/>
    <p:sldId id="2693" r:id="rId39"/>
    <p:sldId id="2694" r:id="rId40"/>
    <p:sldId id="2695" r:id="rId41"/>
    <p:sldId id="2658" r:id="rId42"/>
    <p:sldId id="2659" r:id="rId43"/>
    <p:sldId id="2660" r:id="rId44"/>
    <p:sldId id="2661" r:id="rId45"/>
    <p:sldId id="393" r:id="rId46"/>
    <p:sldId id="2699" r:id="rId47"/>
    <p:sldId id="2700" r:id="rId48"/>
    <p:sldId id="413" r:id="rId49"/>
    <p:sldId id="414" r:id="rId50"/>
    <p:sldId id="2194" r:id="rId51"/>
    <p:sldId id="416" r:id="rId52"/>
    <p:sldId id="2696" r:id="rId53"/>
    <p:sldId id="2697" r:id="rId54"/>
    <p:sldId id="2698" r:id="rId55"/>
    <p:sldId id="359" r:id="rId56"/>
    <p:sldId id="533" r:id="rId57"/>
    <p:sldId id="941" r:id="rId58"/>
    <p:sldId id="2374" r:id="rId59"/>
    <p:sldId id="332" r:id="rId60"/>
    <p:sldId id="333" r:id="rId61"/>
    <p:sldId id="334" r:id="rId62"/>
    <p:sldId id="335" r:id="rId63"/>
    <p:sldId id="338" r:id="rId64"/>
    <p:sldId id="329" r:id="rId65"/>
    <p:sldId id="330" r:id="rId66"/>
    <p:sldId id="331" r:id="rId67"/>
    <p:sldId id="336" r:id="rId6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1CC"/>
    <a:srgbClr val="FFCCFF"/>
    <a:srgbClr val="3333FF"/>
    <a:srgbClr val="3737FF"/>
    <a:srgbClr val="0066FF"/>
    <a:srgbClr val="1ADA63"/>
    <a:srgbClr val="F87F34"/>
    <a:srgbClr val="0000CC"/>
    <a:srgbClr val="FFFFCC"/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57" autoAdjust="0"/>
  </p:normalViewPr>
  <p:slideViewPr>
    <p:cSldViewPr snapToGrid="0">
      <p:cViewPr varScale="1">
        <p:scale>
          <a:sx n="110" d="100"/>
          <a:sy n="110" d="100"/>
        </p:scale>
        <p:origin x="63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slide" Target="slides/slide48.xml"/><Relationship Id="rId68" Type="http://schemas.openxmlformats.org/officeDocument/2006/relationships/slide" Target="slides/slide53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slide" Target="slides/slide5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61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slide" Target="slides/slide52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2024-11-24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570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660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788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498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96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903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48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661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376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5933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196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559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7227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279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4939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361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30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078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685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353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685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205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40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7927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50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95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129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61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781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76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82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0188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116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711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595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1308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053616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8445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58815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8538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8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7945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3268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1706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51762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97955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98167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7399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70708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73052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55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2024-11-24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76312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4392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CC378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CC378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275674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725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18210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97781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7388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077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01263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757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2024-11-24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5547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096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76636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56251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3961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20747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0313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0764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4665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5075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2024-11-24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62954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5473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41122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1271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5843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715555"/>
      </p:ext>
    </p:extLst>
  </p:cSld>
  <p:clrMapOvr>
    <a:masterClrMapping/>
  </p:clrMapOvr>
  <p:transition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9369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00441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7431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32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2024-11-24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52432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80881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7928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5562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59449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55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11991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7651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74752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710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2024-11-24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4208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1619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16292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60247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27081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59748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04658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02165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37706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36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2024-11-24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53629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7516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069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40595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7118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603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6506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72885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09322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0461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2024-11-24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83049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2115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18350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94738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9686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00074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96331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55120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29147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28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2024-11-24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8377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59155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1767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68290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9788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09871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696436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39425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846947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6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2024-11-24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0004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9955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2024-11-24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228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2024-11-24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809320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2024-11-24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65616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2024-11-24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653595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2024-11-24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731570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2024-11-24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472453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2024-11-24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441044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E0A755C0-ECF6-48CC-BAE5-F70C1E0C6540}" type="datetimeFigureOut">
              <a:rPr lang="ko-KR" altLang="en-US" smtClean="0"/>
              <a:pPr/>
              <a:t>2024-11-24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 dirty="0">
              <a:solidFill>
                <a:srgbClr val="5E5E5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E5E5E"/>
                </a:solidFill>
              </a:rPr>
              <a:pPr/>
              <a:t>‹#›</a:t>
            </a:fld>
            <a:endParaRPr lang="ko-KR" altLang="en-US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7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2024-11-24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2024-11-24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673201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2024-11-24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194311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2024-11-24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8622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2024-11-24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65951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9787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2024-11-24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0055479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898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2024-11-24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704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936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8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01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모서리가 둥근 직사각형 4"/>
          <p:cNvSpPr/>
          <p:nvPr userDrawn="1"/>
        </p:nvSpPr>
        <p:spPr>
          <a:xfrm>
            <a:off x="6728855" y="3518807"/>
            <a:ext cx="3777343" cy="10205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 userDrawn="1"/>
        </p:nvSpPr>
        <p:spPr>
          <a:xfrm>
            <a:off x="11219213" y="0"/>
            <a:ext cx="842160" cy="6776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909" y="412298"/>
            <a:ext cx="963385" cy="722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33161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305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639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699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648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329107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2024-11-24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180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00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280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516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821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846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988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881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198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3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2024-11-24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894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35009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814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644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76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006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75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462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6743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8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2024-11-24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284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29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8659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63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407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426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2024-11-24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28770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1702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53089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4290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2024-11-24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2024-11-24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95304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2024-11-24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29476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375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747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2585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3568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4529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459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37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2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1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30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143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23" Type="http://schemas.openxmlformats.org/officeDocument/2006/relationships/image" Target="../media/image15.png"/><Relationship Id="rId10" Type="http://schemas.openxmlformats.org/officeDocument/2006/relationships/slideLayout" Target="../slideLayouts/slideLayout137.xml"/><Relationship Id="rId19" Type="http://schemas.openxmlformats.org/officeDocument/2006/relationships/theme" Target="../theme/theme10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Relationship Id="rId22" Type="http://schemas.openxmlformats.org/officeDocument/2006/relationships/image" Target="../media/image14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image" Target="../media/image16.jpg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image" Target="../media/image17.jpg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slideLayout" Target="../slideLayouts/slideLayout180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170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17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69.xml"/><Relationship Id="rId16" Type="http://schemas.openxmlformats.org/officeDocument/2006/relationships/slideLayout" Target="../slideLayouts/slideLayout183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7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slideLayout" Target="../slideLayouts/slideLayout181.xml"/><Relationship Id="rId22" Type="http://schemas.openxmlformats.org/officeDocument/2006/relationships/image" Target="../media/image7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slideLayout" Target="../slideLayouts/slideLayout197.xml"/><Relationship Id="rId18" Type="http://schemas.openxmlformats.org/officeDocument/2006/relationships/theme" Target="../theme/theme14.xml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slideLayout" Target="../slideLayouts/slideLayout196.xml"/><Relationship Id="rId17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186.xml"/><Relationship Id="rId16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5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slideLayout" Target="../slideLayouts/slideLayout19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9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13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0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Relationship Id="rId22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2024-11-24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6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284" r:id="rId1"/>
    <p:sldLayoutId id="2147492285" r:id="rId2"/>
    <p:sldLayoutId id="2147492286" r:id="rId3"/>
    <p:sldLayoutId id="2147492287" r:id="rId4"/>
    <p:sldLayoutId id="2147492288" r:id="rId5"/>
    <p:sldLayoutId id="2147492289" r:id="rId6"/>
    <p:sldLayoutId id="2147492290" r:id="rId7"/>
    <p:sldLayoutId id="2147492291" r:id="rId8"/>
    <p:sldLayoutId id="2147492292" r:id="rId9"/>
    <p:sldLayoutId id="2147492293" r:id="rId10"/>
    <p:sldLayoutId id="2147492294" r:id="rId11"/>
    <p:sldLayoutId id="2147492295" r:id="rId12"/>
    <p:sldLayoutId id="2147492296" r:id="rId13"/>
    <p:sldLayoutId id="2147492297" r:id="rId14"/>
    <p:sldLayoutId id="2147492298" r:id="rId15"/>
    <p:sldLayoutId id="2147492299" r:id="rId16"/>
    <p:sldLayoutId id="2147492300" r:id="rId17"/>
    <p:sldLayoutId id="2147492301" r:id="rId18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00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303" r:id="rId1"/>
    <p:sldLayoutId id="2147492304" r:id="rId2"/>
    <p:sldLayoutId id="2147492305" r:id="rId3"/>
    <p:sldLayoutId id="2147492306" r:id="rId4"/>
    <p:sldLayoutId id="2147492307" r:id="rId5"/>
    <p:sldLayoutId id="2147492308" r:id="rId6"/>
    <p:sldLayoutId id="2147492309" r:id="rId7"/>
    <p:sldLayoutId id="2147492310" r:id="rId8"/>
    <p:sldLayoutId id="2147492311" r:id="rId9"/>
    <p:sldLayoutId id="2147492312" r:id="rId10"/>
    <p:sldLayoutId id="2147492313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64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315" r:id="rId1"/>
    <p:sldLayoutId id="2147492316" r:id="rId2"/>
    <p:sldLayoutId id="2147492317" r:id="rId3"/>
    <p:sldLayoutId id="2147492318" r:id="rId4"/>
    <p:sldLayoutId id="2147492319" r:id="rId5"/>
    <p:sldLayoutId id="2147492320" r:id="rId6"/>
    <p:sldLayoutId id="2147492321" r:id="rId7"/>
    <p:sldLayoutId id="2147492322" r:id="rId8"/>
    <p:sldLayoutId id="2147492323" r:id="rId9"/>
    <p:sldLayoutId id="2147492324" r:id="rId10"/>
    <p:sldLayoutId id="2147492325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463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327" r:id="rId1"/>
    <p:sldLayoutId id="2147492328" r:id="rId2"/>
    <p:sldLayoutId id="2147492329" r:id="rId3"/>
    <p:sldLayoutId id="2147492330" r:id="rId4"/>
    <p:sldLayoutId id="2147492331" r:id="rId5"/>
    <p:sldLayoutId id="2147492332" r:id="rId6"/>
    <p:sldLayoutId id="2147492333" r:id="rId7"/>
    <p:sldLayoutId id="2147492334" r:id="rId8"/>
    <p:sldLayoutId id="2147492335" r:id="rId9"/>
    <p:sldLayoutId id="2147492336" r:id="rId10"/>
    <p:sldLayoutId id="2147492337" r:id="rId11"/>
    <p:sldLayoutId id="2147492338" r:id="rId12"/>
    <p:sldLayoutId id="2147492339" r:id="rId13"/>
    <p:sldLayoutId id="2147492340" r:id="rId14"/>
    <p:sldLayoutId id="2147492341" r:id="rId15"/>
    <p:sldLayoutId id="2147492342" r:id="rId16"/>
    <p:sldLayoutId id="2147492343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668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345" r:id="rId1"/>
    <p:sldLayoutId id="2147492346" r:id="rId2"/>
    <p:sldLayoutId id="2147492347" r:id="rId3"/>
    <p:sldLayoutId id="2147492348" r:id="rId4"/>
    <p:sldLayoutId id="2147492349" r:id="rId5"/>
    <p:sldLayoutId id="2147492350" r:id="rId6"/>
    <p:sldLayoutId id="2147492351" r:id="rId7"/>
    <p:sldLayoutId id="2147492352" r:id="rId8"/>
    <p:sldLayoutId id="2147492353" r:id="rId9"/>
    <p:sldLayoutId id="2147492354" r:id="rId10"/>
    <p:sldLayoutId id="2147492355" r:id="rId11"/>
    <p:sldLayoutId id="2147492356" r:id="rId12"/>
    <p:sldLayoutId id="2147492357" r:id="rId13"/>
    <p:sldLayoutId id="2147492358" r:id="rId14"/>
    <p:sldLayoutId id="2147492359" r:id="rId15"/>
    <p:sldLayoutId id="2147492360" r:id="rId16"/>
    <p:sldLayoutId id="2147492361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pPr/>
              <a:t>2024-11-24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30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363" r:id="rId1"/>
    <p:sldLayoutId id="2147492364" r:id="rId2"/>
    <p:sldLayoutId id="2147492365" r:id="rId3"/>
    <p:sldLayoutId id="2147492366" r:id="rId4"/>
    <p:sldLayoutId id="2147492367" r:id="rId5"/>
    <p:sldLayoutId id="2147492368" r:id="rId6"/>
    <p:sldLayoutId id="2147492369" r:id="rId7"/>
    <p:sldLayoutId id="2147492370" r:id="rId8"/>
    <p:sldLayoutId id="2147492371" r:id="rId9"/>
    <p:sldLayoutId id="2147492372" r:id="rId10"/>
    <p:sldLayoutId id="2147492373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2024-11-24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90612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  <p:sldLayoutId id="2147490051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  <p:sldLayoutId id="214749005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5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623" r:id="rId1"/>
    <p:sldLayoutId id="2147489624" r:id="rId2"/>
    <p:sldLayoutId id="2147489625" r:id="rId3"/>
    <p:sldLayoutId id="2147489626" r:id="rId4"/>
    <p:sldLayoutId id="2147489627" r:id="rId5"/>
    <p:sldLayoutId id="2147489628" r:id="rId6"/>
    <p:sldLayoutId id="2147489629" r:id="rId7"/>
    <p:sldLayoutId id="2147489630" r:id="rId8"/>
    <p:sldLayoutId id="2147489631" r:id="rId9"/>
    <p:sldLayoutId id="2147489632" r:id="rId10"/>
    <p:sldLayoutId id="2147489633" r:id="rId11"/>
    <p:sldLayoutId id="214748995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30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194" r:id="rId1"/>
    <p:sldLayoutId id="2147491195" r:id="rId2"/>
    <p:sldLayoutId id="2147491196" r:id="rId3"/>
    <p:sldLayoutId id="2147491197" r:id="rId4"/>
    <p:sldLayoutId id="2147491198" r:id="rId5"/>
    <p:sldLayoutId id="2147491199" r:id="rId6"/>
    <p:sldLayoutId id="2147491200" r:id="rId7"/>
    <p:sldLayoutId id="2147491201" r:id="rId8"/>
    <p:sldLayoutId id="2147491202" r:id="rId9"/>
    <p:sldLayoutId id="2147491203" r:id="rId10"/>
    <p:sldLayoutId id="2147491204" r:id="rId11"/>
    <p:sldLayoutId id="2147491205" r:id="rId12"/>
    <p:sldLayoutId id="2147491206" r:id="rId13"/>
    <p:sldLayoutId id="2147491207" r:id="rId14"/>
    <p:sldLayoutId id="2147491208" r:id="rId15"/>
    <p:sldLayoutId id="2147491209" r:id="rId16"/>
    <p:sldLayoutId id="214749121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2024-11-24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3508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586" r:id="rId1"/>
    <p:sldLayoutId id="2147491587" r:id="rId2"/>
    <p:sldLayoutId id="2147491588" r:id="rId3"/>
    <p:sldLayoutId id="2147491589" r:id="rId4"/>
    <p:sldLayoutId id="2147491590" r:id="rId5"/>
    <p:sldLayoutId id="2147491591" r:id="rId6"/>
    <p:sldLayoutId id="2147491592" r:id="rId7"/>
    <p:sldLayoutId id="2147491593" r:id="rId8"/>
    <p:sldLayoutId id="2147491594" r:id="rId9"/>
    <p:sldLayoutId id="2147491595" r:id="rId10"/>
    <p:sldLayoutId id="2147491596" r:id="rId11"/>
    <p:sldLayoutId id="2147491597" r:id="rId12"/>
    <p:sldLayoutId id="2147491598" r:id="rId13"/>
    <p:sldLayoutId id="2147491599" r:id="rId14"/>
    <p:sldLayoutId id="2147491600" r:id="rId15"/>
    <p:sldLayoutId id="2147491601" r:id="rId16"/>
    <p:sldLayoutId id="214749160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33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151" r:id="rId1"/>
    <p:sldLayoutId id="2147492152" r:id="rId2"/>
    <p:sldLayoutId id="2147492153" r:id="rId3"/>
    <p:sldLayoutId id="2147492154" r:id="rId4"/>
    <p:sldLayoutId id="2147492155" r:id="rId5"/>
    <p:sldLayoutId id="2147492156" r:id="rId6"/>
    <p:sldLayoutId id="2147492157" r:id="rId7"/>
    <p:sldLayoutId id="2147492158" r:id="rId8"/>
    <p:sldLayoutId id="2147492159" r:id="rId9"/>
    <p:sldLayoutId id="2147492160" r:id="rId10"/>
    <p:sldLayoutId id="2147492161" r:id="rId11"/>
    <p:sldLayoutId id="2147492162" r:id="rId12"/>
    <p:sldLayoutId id="2147492163" r:id="rId13"/>
    <p:sldLayoutId id="2147492164" r:id="rId14"/>
    <p:sldLayoutId id="2147492165" r:id="rId15"/>
    <p:sldLayoutId id="2147492166" r:id="rId16"/>
    <p:sldLayoutId id="2147492167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0053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266" r:id="rId1"/>
    <p:sldLayoutId id="2147492267" r:id="rId2"/>
    <p:sldLayoutId id="2147492268" r:id="rId3"/>
    <p:sldLayoutId id="2147492269" r:id="rId4"/>
    <p:sldLayoutId id="2147492270" r:id="rId5"/>
    <p:sldLayoutId id="2147492271" r:id="rId6"/>
    <p:sldLayoutId id="2147492272" r:id="rId7"/>
    <p:sldLayoutId id="2147492273" r:id="rId8"/>
    <p:sldLayoutId id="2147492274" r:id="rId9"/>
    <p:sldLayoutId id="2147492275" r:id="rId10"/>
    <p:sldLayoutId id="2147492276" r:id="rId11"/>
    <p:sldLayoutId id="2147492277" r:id="rId12"/>
    <p:sldLayoutId id="2147492278" r:id="rId13"/>
    <p:sldLayoutId id="2147492279" r:id="rId14"/>
    <p:sldLayoutId id="2147492280" r:id="rId15"/>
    <p:sldLayoutId id="2147492281" r:id="rId16"/>
    <p:sldLayoutId id="214749228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8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7.xml"/><Relationship Id="rId5" Type="http://schemas.openxmlformats.org/officeDocument/2006/relationships/image" Target="../media/image43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6.xml"/><Relationship Id="rId6" Type="http://schemas.openxmlformats.org/officeDocument/2006/relationships/image" Target="../media/image50.png"/><Relationship Id="rId5" Type="http://schemas.openxmlformats.org/officeDocument/2006/relationships/image" Target="../media/image45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6.xml"/><Relationship Id="rId6" Type="http://schemas.openxmlformats.org/officeDocument/2006/relationships/image" Target="../media/image52.png"/><Relationship Id="rId5" Type="http://schemas.openxmlformats.org/officeDocument/2006/relationships/image" Target="../media/image45.png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1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03282" y="1408387"/>
            <a:ext cx="8597463" cy="4982230"/>
          </a:xfrm>
          <a:prstGeom prst="round2DiagRect">
            <a:avLst>
              <a:gd name="adj1" fmla="val 10370"/>
              <a:gd name="adj2" fmla="val 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현대교회 </a:t>
            </a:r>
            <a:endParaRPr lang="en-US" altLang="ko-KR" sz="13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r>
              <a:rPr lang="ko-KR" altLang="en-US" sz="9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유치부</a:t>
            </a:r>
            <a:r>
              <a:rPr lang="ko-KR" altLang="en-US" sz="9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주일예배</a:t>
            </a:r>
            <a:endParaRPr lang="en-US" altLang="ko-K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endParaRPr lang="en-US" altLang="ko-KR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7001" t="-648" r="10356" b="6141"/>
          <a:stretch/>
        </p:blipFill>
        <p:spPr>
          <a:xfrm>
            <a:off x="8329214" y="1923393"/>
            <a:ext cx="4148391" cy="493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80465" y="697125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거듭나면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믿음으로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20679" t="25891" r="42549" b="33591"/>
          <a:stretch/>
        </p:blipFill>
        <p:spPr>
          <a:xfrm>
            <a:off x="4097215" y="3787535"/>
            <a:ext cx="4797767" cy="297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606927" y="426799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어여뻐도 </a:t>
            </a:r>
            <a:r>
              <a:rPr lang="ko-KR" altLang="en-US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못가요 하나님 </a:t>
            </a: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나라</a:t>
            </a:r>
            <a:endParaRPr lang="en-US" altLang="ko-KR" sz="6600" dirty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맘 착해도 못가요</a:t>
            </a:r>
            <a:r>
              <a:rPr lang="en-US" altLang="ko-KR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111" y="3850298"/>
            <a:ext cx="3582866" cy="315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6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80465" y="697125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거듭나면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믿음으로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20679" t="25891" r="42549" b="33591"/>
          <a:stretch/>
        </p:blipFill>
        <p:spPr>
          <a:xfrm>
            <a:off x="4097215" y="3787535"/>
            <a:ext cx="4797767" cy="297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5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1166948"/>
            <a:ext cx="12192000" cy="5078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2">
              <a:lnSpc>
                <a:spcPct val="150000"/>
              </a:lnSpc>
              <a:defRPr/>
            </a:pP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난 깜짝 놀랐지 예수님이 날 사랑하신대</a:t>
            </a:r>
          </a:p>
          <a:p>
            <a:pPr lvl="2">
              <a:lnSpc>
                <a:spcPct val="150000"/>
              </a:lnSpc>
              <a:defRPr/>
            </a:pP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난 깜짝 놀랐지 예수님이 날 구원하셨대</a:t>
            </a:r>
          </a:p>
          <a:p>
            <a:pPr lvl="2">
              <a:lnSpc>
                <a:spcPct val="150000"/>
              </a:lnSpc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난 깜짝 놀랐지 </a:t>
            </a:r>
            <a:r>
              <a:rPr lang="ko-KR" altLang="en-US" sz="5400" dirty="0" err="1">
                <a:solidFill>
                  <a:srgbClr val="418AB3">
                    <a:lumMod val="75000"/>
                  </a:srgb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날위해</a:t>
            </a: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십자가 죽으셨대</a:t>
            </a:r>
          </a:p>
          <a:p>
            <a:pPr lvl="2">
              <a:lnSpc>
                <a:spcPct val="150000"/>
              </a:lnSpc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난 깜짝 놀랐지 </a:t>
            </a:r>
            <a:r>
              <a:rPr lang="ko-KR" altLang="en-US" sz="5400" dirty="0" smtClean="0">
                <a:solidFill>
                  <a:srgbClr val="418AB3">
                    <a:lumMod val="75000"/>
                  </a:srgb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우리를 </a:t>
            </a: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주의 자녀 삼으셨대</a:t>
            </a:r>
          </a:p>
        </p:txBody>
      </p:sp>
      <p:sp>
        <p:nvSpPr>
          <p:cNvPr id="3" name="모서리가 둥근 직사각형 2"/>
          <p:cNvSpPr/>
          <p:nvPr/>
        </p:nvSpPr>
        <p:spPr>
          <a:xfrm>
            <a:off x="2412274" y="365760"/>
            <a:ext cx="3553097" cy="64443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o-KR" altLang="en-US" sz="4400" dirty="0">
                <a:solidFill>
                  <a:srgbClr val="0000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난 깜짝 놀랐지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72640" cy="1443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1995" y="2269198"/>
            <a:ext cx="1457740" cy="110475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17309" y="1054967"/>
            <a:ext cx="1457740" cy="110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0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7290"/>
            <a:ext cx="12192000" cy="5724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lvl="2">
              <a:lnSpc>
                <a:spcPct val="150000"/>
              </a:lnSpc>
              <a:defRPr/>
            </a:pPr>
            <a:r>
              <a:rPr lang="ko-KR" altLang="en-US" sz="5400" dirty="0">
                <a:solidFill>
                  <a:srgbClr val="466C02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예전엔 몰라 몰라 </a:t>
            </a:r>
            <a:r>
              <a:rPr lang="ko-KR" altLang="en-US" sz="5400" dirty="0" smtClean="0">
                <a:solidFill>
                  <a:srgbClr val="466C02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그 사실 </a:t>
            </a:r>
            <a:r>
              <a:rPr lang="ko-KR" altLang="en-US" sz="5400" dirty="0">
                <a:solidFill>
                  <a:srgbClr val="466C02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몰라 몰라</a:t>
            </a:r>
          </a:p>
          <a:p>
            <a:pPr lvl="2">
              <a:lnSpc>
                <a:spcPct val="150000"/>
              </a:lnSpc>
              <a:defRPr/>
            </a:pPr>
            <a:r>
              <a:rPr lang="ko-KR" altLang="en-US" sz="5400" dirty="0">
                <a:solidFill>
                  <a:srgbClr val="466C02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예수님 </a:t>
            </a:r>
            <a:r>
              <a:rPr lang="ko-KR" altLang="en-US" sz="5400" dirty="0" smtClean="0">
                <a:solidFill>
                  <a:srgbClr val="466C02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이 땅에 오신 </a:t>
            </a:r>
            <a:r>
              <a:rPr lang="ko-KR" altLang="en-US" sz="5400" dirty="0">
                <a:solidFill>
                  <a:srgbClr val="466C02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그 이유를</a:t>
            </a:r>
          </a:p>
          <a:p>
            <a:pPr lvl="2">
              <a:lnSpc>
                <a:spcPct val="150000"/>
              </a:lnSpc>
              <a:defRPr/>
            </a:pPr>
            <a:r>
              <a:rPr lang="ko-KR" altLang="en-US" sz="5400" dirty="0">
                <a:solidFill>
                  <a:srgbClr val="466C02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알아 알아 이제는 알아 알아</a:t>
            </a:r>
          </a:p>
          <a:p>
            <a:pPr lvl="2">
              <a:lnSpc>
                <a:spcPct val="150000"/>
              </a:lnSpc>
              <a:defRPr/>
            </a:pP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예수님이 </a:t>
            </a:r>
            <a:r>
              <a:rPr lang="ko-KR" altLang="en-US" sz="5400" dirty="0" smtClean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날 구원하셨대 </a:t>
            </a:r>
            <a:r>
              <a:rPr lang="en-US" altLang="ko-KR" sz="5400" dirty="0" smtClean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</a:t>
            </a:r>
            <a:r>
              <a:rPr lang="ko-KR" altLang="en-US" sz="5400" dirty="0" smtClean="0">
                <a:solidFill>
                  <a:srgbClr val="466C02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어머 </a:t>
            </a:r>
            <a:r>
              <a:rPr lang="ko-KR" altLang="en-US" sz="5400" dirty="0">
                <a:solidFill>
                  <a:srgbClr val="466C02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어머 어머 </a:t>
            </a:r>
            <a:r>
              <a:rPr lang="ko-KR" altLang="en-US" sz="5400" dirty="0" smtClean="0">
                <a:solidFill>
                  <a:srgbClr val="466C02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어머</a:t>
            </a:r>
            <a:endParaRPr lang="en-US" altLang="ko-KR" sz="5400" dirty="0" smtClean="0">
              <a:solidFill>
                <a:srgbClr val="466C02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lvl="2">
              <a:lnSpc>
                <a:spcPct val="150000"/>
              </a:lnSpc>
              <a:defRPr/>
            </a:pPr>
            <a:endParaRPr lang="en-US" altLang="ko-KR" sz="2800" dirty="0" smtClean="0">
              <a:solidFill>
                <a:srgbClr val="466C02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768" y="2111484"/>
            <a:ext cx="3102180" cy="277625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543" y="4293325"/>
            <a:ext cx="1304668" cy="98875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543" y="1833154"/>
            <a:ext cx="1304668" cy="98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3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013255"/>
            <a:ext cx="12192000" cy="538754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성탄절 차차 성탄절 차차 </a:t>
            </a:r>
            <a:r>
              <a:rPr lang="ko-KR" altLang="en-US" sz="48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예수님 이 세상에 오신 날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성탄절 차차 성탄절 차차 </a:t>
            </a:r>
            <a:r>
              <a:rPr lang="ko-KR" altLang="en-US" sz="48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예수님 이 세상에 오신 날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>
                <a:solidFill>
                  <a:srgbClr val="0070C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엄마 엄마 들어봐요 예</a:t>
            </a:r>
            <a:r>
              <a:rPr lang="en-US" altLang="ko-KR" sz="4800" dirty="0">
                <a:solidFill>
                  <a:srgbClr val="0070C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~ </a:t>
            </a:r>
            <a:r>
              <a:rPr lang="ko-KR" altLang="en-US" sz="4800" dirty="0">
                <a:solidFill>
                  <a:srgbClr val="0070C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예수님이 나를 위해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>
                <a:solidFill>
                  <a:srgbClr val="0070C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나를 위해 오셨대요 예</a:t>
            </a:r>
            <a:r>
              <a:rPr lang="en-US" altLang="ko-KR" sz="4800" dirty="0">
                <a:solidFill>
                  <a:srgbClr val="0070C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~ </a:t>
            </a:r>
            <a:r>
              <a:rPr lang="ko-KR" altLang="en-US" sz="4800" dirty="0">
                <a:solidFill>
                  <a:srgbClr val="0070C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예수님이 </a:t>
            </a:r>
            <a:r>
              <a:rPr lang="ko-KR" altLang="en-US" sz="4800" dirty="0" smtClean="0">
                <a:solidFill>
                  <a:srgbClr val="0070C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오셨대요</a:t>
            </a:r>
            <a:endParaRPr lang="ko-KR" altLang="en-US" sz="4800" dirty="0">
              <a:solidFill>
                <a:srgbClr val="0070C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64031" y="100259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white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성탄절 차차</a:t>
            </a:r>
            <a:endParaRPr lang="ko-KR" altLang="en-US" sz="5400" dirty="0">
              <a:solidFill>
                <a:prstClr val="white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90240" y="4403416"/>
            <a:ext cx="2227620" cy="235526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5758" y="355764"/>
            <a:ext cx="2345465" cy="164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8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815547"/>
            <a:ext cx="12192000" cy="545344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오</a:t>
            </a:r>
            <a:r>
              <a:rPr lang="en-US" altLang="ko-KR" sz="5400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! </a:t>
            </a:r>
            <a:r>
              <a:rPr lang="ko-KR" altLang="en-US" sz="5400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오늘은 기쁨 가득한 날 </a:t>
            </a:r>
            <a:r>
              <a:rPr lang="en-US" altLang="ko-KR" sz="5400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(hey!)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아기 예수님 태어나신 날 </a:t>
            </a:r>
            <a:r>
              <a:rPr lang="en-US" altLang="ko-KR" sz="5400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(hey!)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할머니도</a:t>
            </a:r>
            <a:r>
              <a:rPr lang="en-US" altLang="ko-KR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(yeah!) 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할아버지도</a:t>
            </a:r>
            <a:r>
              <a:rPr lang="en-US" altLang="ko-KR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(yeah!)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모두모두 모여라</a:t>
            </a:r>
            <a:r>
              <a:rPr lang="en-US" altLang="ko-KR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!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69550" y="0"/>
            <a:ext cx="2068686" cy="208469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8184" y="4274838"/>
            <a:ext cx="2715312" cy="264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5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864975"/>
            <a:ext cx="12192000" cy="537930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성탄절 차차 성탄절 차차 </a:t>
            </a:r>
            <a:r>
              <a:rPr lang="ko-KR" altLang="en-US" sz="4800" dirty="0">
                <a:solidFill>
                  <a:srgbClr val="FA168D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다 같이 </a:t>
            </a:r>
            <a:r>
              <a:rPr lang="ko-KR" altLang="en-US" sz="4800" dirty="0" err="1">
                <a:solidFill>
                  <a:srgbClr val="FA168D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랄랄라</a:t>
            </a:r>
            <a:r>
              <a:rPr lang="ko-KR" altLang="en-US" sz="4800" dirty="0">
                <a:solidFill>
                  <a:srgbClr val="FA168D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4800" dirty="0" err="1">
                <a:solidFill>
                  <a:srgbClr val="FA168D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랄라</a:t>
            </a:r>
            <a:r>
              <a:rPr lang="ko-KR" altLang="en-US" sz="4800" dirty="0">
                <a:solidFill>
                  <a:srgbClr val="FA168D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차차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성탄절 차차 성탄절 차차 </a:t>
            </a:r>
            <a:r>
              <a:rPr lang="ko-KR" altLang="en-US" sz="4800" dirty="0">
                <a:solidFill>
                  <a:srgbClr val="FA168D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예수님 이 세상에 오신 날</a:t>
            </a:r>
            <a:r>
              <a:rPr lang="en-US" altLang="ko-KR" sz="4800" dirty="0">
                <a:solidFill>
                  <a:srgbClr val="FA168D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! </a:t>
            </a:r>
            <a:r>
              <a:rPr lang="en-US" altLang="ko-KR" sz="48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(</a:t>
            </a:r>
            <a:r>
              <a:rPr lang="ko-KR" altLang="en-US" sz="48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후</a:t>
            </a:r>
            <a:r>
              <a:rPr lang="en-US" altLang="ko-KR" sz="48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~)</a:t>
            </a:r>
            <a:endParaRPr lang="ko-KR" altLang="en-US" sz="4800" dirty="0" smtClean="0">
              <a:solidFill>
                <a:srgbClr val="FF00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6884" y="4205037"/>
            <a:ext cx="2944339" cy="286357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5758" y="355764"/>
            <a:ext cx="2345465" cy="164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766119"/>
            <a:ext cx="12192000" cy="560173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 smtClean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아빠아빠 들어봐요 예</a:t>
            </a:r>
            <a:r>
              <a:rPr lang="en-US" altLang="ko-KR" sz="4800" dirty="0" smtClean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~ </a:t>
            </a:r>
            <a:r>
              <a:rPr lang="ko-KR" altLang="en-US" sz="4800" dirty="0" smtClean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예수님이 나를 위해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 smtClean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나를 위해 오셨대요 예</a:t>
            </a:r>
            <a:r>
              <a:rPr lang="en-US" altLang="ko-KR" sz="4800" dirty="0" smtClean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~ </a:t>
            </a:r>
            <a:r>
              <a:rPr lang="ko-KR" altLang="en-US" sz="4800" dirty="0" smtClean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예수님이 오셨대요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 smtClean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오</a:t>
            </a:r>
            <a:r>
              <a:rPr lang="en-US" altLang="ko-KR" sz="4800" dirty="0" smtClean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! </a:t>
            </a:r>
            <a:r>
              <a:rPr lang="ko-KR" altLang="en-US" sz="4800" dirty="0" smtClean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오늘은 기쁨 가득한 날 </a:t>
            </a:r>
            <a:r>
              <a:rPr lang="en-US" altLang="ko-KR" sz="4800" dirty="0" smtClean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(hey~)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 smtClean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아기 예수님 태어나신 날 </a:t>
            </a:r>
            <a:r>
              <a:rPr lang="en-US" altLang="ko-KR" sz="4800" dirty="0" smtClean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(hey~)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 smtClean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친구들도</a:t>
            </a:r>
            <a:r>
              <a:rPr lang="en-US" altLang="ko-KR" sz="4800" dirty="0" smtClean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(yeah!) </a:t>
            </a:r>
            <a:r>
              <a:rPr lang="ko-KR" altLang="en-US" sz="4800" dirty="0" smtClean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동생들도</a:t>
            </a:r>
            <a:r>
              <a:rPr lang="en-US" altLang="ko-KR" sz="4800" dirty="0" smtClean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(yeah!)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 smtClean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모두모두 모여라</a:t>
            </a:r>
            <a:r>
              <a:rPr lang="en-US" altLang="ko-KR" sz="4800" dirty="0" smtClean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!</a:t>
            </a:r>
            <a:endParaRPr lang="ko-KR" altLang="en-US" sz="4800" dirty="0" smtClean="0">
              <a:solidFill>
                <a:srgbClr val="FF00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117" y="4097945"/>
            <a:ext cx="2944339" cy="286357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4569" y="293565"/>
            <a:ext cx="3340599" cy="234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0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15926"/>
            <a:ext cx="121920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성탄절 차차 성탄절 차차 </a:t>
            </a:r>
            <a:r>
              <a:rPr lang="ko-KR" altLang="en-US" sz="48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예수님 이 세상에 </a:t>
            </a:r>
            <a:r>
              <a:rPr lang="ko-KR" altLang="en-US" sz="4800" dirty="0" err="1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오신날</a:t>
            </a:r>
            <a:endParaRPr lang="ko-KR" altLang="en-US" sz="4800" dirty="0">
              <a:solidFill>
                <a:srgbClr val="FF00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성탄절 차차 성탄절 차차 </a:t>
            </a:r>
            <a:r>
              <a:rPr lang="ko-KR" altLang="en-US" sz="4800" dirty="0">
                <a:solidFill>
                  <a:srgbClr val="0070C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다같이 </a:t>
            </a:r>
            <a:r>
              <a:rPr lang="ko-KR" altLang="en-US" sz="4800" dirty="0" err="1">
                <a:solidFill>
                  <a:srgbClr val="0070C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랄랄라</a:t>
            </a:r>
            <a:r>
              <a:rPr lang="ko-KR" altLang="en-US" sz="4800" dirty="0">
                <a:solidFill>
                  <a:srgbClr val="0070C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4800" dirty="0" err="1">
                <a:solidFill>
                  <a:srgbClr val="0070C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랄라</a:t>
            </a:r>
            <a:r>
              <a:rPr lang="ko-KR" altLang="en-US" sz="4800" dirty="0">
                <a:solidFill>
                  <a:srgbClr val="0070C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4800" dirty="0" smtClean="0">
                <a:solidFill>
                  <a:srgbClr val="0070C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차차</a:t>
            </a:r>
            <a:endParaRPr lang="en-US" altLang="ko-KR" sz="4800" dirty="0" smtClean="0">
              <a:solidFill>
                <a:srgbClr val="0070C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4800" dirty="0">
              <a:solidFill>
                <a:srgbClr val="58A28B">
                  <a:lumMod val="75000"/>
                </a:srgb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ko-KR" altLang="en-US" sz="4800" dirty="0" smtClean="0">
              <a:solidFill>
                <a:srgbClr val="FF00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781" y="3903061"/>
            <a:ext cx="2944339" cy="286357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5758" y="355764"/>
            <a:ext cx="2345465" cy="164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9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14697" y="2101344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찬양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86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099450"/>
            <a:ext cx="121920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>
                <a:solidFill>
                  <a:srgbClr val="EB53CE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사랑해요</a:t>
            </a:r>
            <a:r>
              <a:rPr lang="en-US" altLang="ko-KR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(</a:t>
            </a:r>
            <a:r>
              <a:rPr lang="ko-KR" altLang="en-US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사랑해요</a:t>
            </a:r>
            <a:r>
              <a:rPr lang="en-US" altLang="ko-KR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) </a:t>
            </a:r>
            <a:r>
              <a:rPr lang="ko-KR" altLang="en-US" sz="4800" dirty="0">
                <a:solidFill>
                  <a:srgbClr val="E62EC3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사랑해요</a:t>
            </a:r>
            <a:r>
              <a:rPr lang="en-US" altLang="ko-KR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(</a:t>
            </a:r>
            <a:r>
              <a:rPr lang="ko-KR" altLang="en-US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사랑해요</a:t>
            </a:r>
            <a:r>
              <a:rPr lang="en-US" altLang="ko-KR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)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예수님 </a:t>
            </a:r>
            <a:r>
              <a:rPr lang="ko-KR" altLang="en-US" sz="4800" dirty="0" err="1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날날날</a:t>
            </a:r>
            <a:r>
              <a:rPr lang="ko-KR" altLang="en-US" sz="48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사랑해요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>
                <a:solidFill>
                  <a:srgbClr val="E62EC3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사랑해요</a:t>
            </a:r>
            <a:r>
              <a:rPr lang="en-US" altLang="ko-KR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(</a:t>
            </a:r>
            <a:r>
              <a:rPr lang="ko-KR" altLang="en-US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사랑해요</a:t>
            </a:r>
            <a:r>
              <a:rPr lang="en-US" altLang="ko-KR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) </a:t>
            </a:r>
            <a:r>
              <a:rPr lang="ko-KR" altLang="en-US" sz="4800" dirty="0">
                <a:solidFill>
                  <a:srgbClr val="E62EC3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사랑해요</a:t>
            </a:r>
            <a:r>
              <a:rPr lang="en-US" altLang="ko-KR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(</a:t>
            </a:r>
            <a:r>
              <a:rPr lang="ko-KR" altLang="en-US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사랑해요</a:t>
            </a:r>
            <a:r>
              <a:rPr lang="en-US" altLang="ko-KR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)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나도 예수님 </a:t>
            </a:r>
            <a:r>
              <a:rPr lang="ko-KR" altLang="en-US" sz="4800" dirty="0" smtClean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사랑해요</a:t>
            </a:r>
            <a:endParaRPr lang="ko-KR" altLang="en-US" sz="4800" dirty="0">
              <a:solidFill>
                <a:srgbClr val="FF00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>
                <a:solidFill>
                  <a:srgbClr val="FF6566">
                    <a:lumMod val="60000"/>
                    <a:lumOff val="40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오 예</a:t>
            </a:r>
            <a:r>
              <a:rPr lang="en-US" altLang="ko-KR" sz="4800" dirty="0" smtClean="0">
                <a:solidFill>
                  <a:srgbClr val="FF6566">
                    <a:lumMod val="60000"/>
                    <a:lumOff val="40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~!</a:t>
            </a:r>
            <a:endParaRPr lang="en-US" altLang="ko-KR" sz="4800" dirty="0">
              <a:solidFill>
                <a:srgbClr val="FF6566">
                  <a:lumMod val="60000"/>
                  <a:lumOff val="40000"/>
                </a:srgb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7500" y="3994428"/>
            <a:ext cx="2944339" cy="286357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5758" y="355764"/>
            <a:ext cx="2345465" cy="164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5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882" y="126124"/>
            <a:ext cx="11550869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500" dirty="0" smtClean="0">
                <a:latin typeface="210 하얀분필 B" panose="02020603020101020101" pitchFamily="18" charset="-127"/>
                <a:ea typeface="210 하얀분필 B" panose="02020603020101020101" pitchFamily="18" charset="-127"/>
              </a:rPr>
              <a:t>7</a:t>
            </a:r>
            <a:r>
              <a:rPr lang="ko-KR" altLang="en-US" sz="11500" dirty="0" smtClean="0"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세</a:t>
            </a:r>
            <a:endParaRPr lang="en-US" altLang="ko-KR" sz="11500" dirty="0" smtClean="0"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r>
              <a:rPr lang="ko-KR" altLang="en-US" sz="6600" dirty="0" smtClean="0">
                <a:solidFill>
                  <a:srgbClr val="FFFF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크리스마스에는 축복을 수화찬양 수정</a:t>
            </a:r>
            <a:endParaRPr lang="ko-KR" altLang="en-US" sz="6600" dirty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156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367595"/>
            <a:ext cx="12192000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크리스마스에는 축복을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크리스마스에는 사랑을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당신과 만나는 그날을 </a:t>
            </a:r>
            <a:r>
              <a:rPr lang="ko-KR" altLang="en-US" sz="6000" b="1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기억 </a:t>
            </a:r>
            <a:r>
              <a:rPr lang="ko-KR" altLang="en-US" sz="6000" b="1" dirty="0" err="1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할께요</a:t>
            </a:r>
            <a:endParaRPr lang="en-US" altLang="ko-KR" sz="6000" b="1" dirty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white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크리스마스에는 축복을</a:t>
            </a:r>
            <a:endParaRPr lang="ko-KR" altLang="en-US" sz="5400" dirty="0">
              <a:solidFill>
                <a:prstClr val="white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3228" y="467514"/>
            <a:ext cx="3833890" cy="33533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75092" y="638432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prstClr val="white"/>
                </a:solidFill>
              </a:rPr>
              <a:t>2</a:t>
            </a:r>
            <a:r>
              <a:rPr lang="ko-KR" altLang="en-US" dirty="0" smtClean="0">
                <a:solidFill>
                  <a:prstClr val="white"/>
                </a:solidFill>
              </a:rPr>
              <a:t>번</a:t>
            </a:r>
          </a:p>
        </p:txBody>
      </p:sp>
    </p:spTree>
    <p:extLst>
      <p:ext uri="{BB962C8B-B14F-4D97-AF65-F5344CB8AC3E}">
        <p14:creationId xmlns:p14="http://schemas.microsoft.com/office/powerpoint/2010/main" val="266506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19358"/>
            <a:ext cx="12192000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헤어져 </a:t>
            </a:r>
            <a:r>
              <a:rPr lang="ko-KR" altLang="en-US" sz="6000" b="1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있을 때나 함께 </a:t>
            </a:r>
            <a:r>
              <a:rPr lang="ko-KR" altLang="en-US" sz="6000" b="1" dirty="0" err="1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있을때도</a:t>
            </a:r>
            <a:r>
              <a:rPr lang="ko-KR" altLang="en-US" sz="6000" b="1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endParaRPr lang="en-US" altLang="ko-KR" sz="6000" b="1" dirty="0" smtClean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 smtClean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나에겐 </a:t>
            </a:r>
            <a:r>
              <a:rPr lang="ko-KR" altLang="en-US" sz="6000" b="1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아무 상관없어요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아직도 내 맘은 항상 </a:t>
            </a:r>
            <a:r>
              <a:rPr lang="ko-KR" altLang="en-US" sz="6000" b="1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그대 곁에 </a:t>
            </a:r>
            <a:endParaRPr lang="en-US" altLang="ko-KR" sz="6000" b="1" dirty="0" smtClean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 smtClean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언제까지라도 </a:t>
            </a:r>
            <a:r>
              <a:rPr lang="ko-KR" altLang="en-US" sz="6000" b="1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영원히</a:t>
            </a:r>
            <a:endParaRPr lang="ko-KR" altLang="en-US" sz="6000" b="1" dirty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12427" y="3904735"/>
            <a:ext cx="2847768" cy="259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4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367595"/>
            <a:ext cx="12192000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크리스마스에는 축복을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크리스마스에는 사랑을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당신과 만나는 그날을 </a:t>
            </a:r>
            <a:r>
              <a:rPr lang="ko-KR" altLang="en-US" sz="6000" b="1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기억 </a:t>
            </a:r>
            <a:r>
              <a:rPr lang="ko-KR" altLang="en-US" sz="6000" b="1" dirty="0" err="1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할께요</a:t>
            </a:r>
            <a:endParaRPr lang="en-US" altLang="ko-KR" sz="6000" b="1" dirty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3228" y="467514"/>
            <a:ext cx="3833890" cy="33533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75092" y="638432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prstClr val="white"/>
                </a:solidFill>
              </a:rPr>
              <a:t>2</a:t>
            </a:r>
            <a:r>
              <a:rPr lang="ko-KR" altLang="en-US" dirty="0" smtClean="0">
                <a:solidFill>
                  <a:prstClr val="white"/>
                </a:solidFill>
              </a:rPr>
              <a:t>번</a:t>
            </a:r>
          </a:p>
        </p:txBody>
      </p:sp>
    </p:spTree>
    <p:extLst>
      <p:ext uri="{BB962C8B-B14F-4D97-AF65-F5344CB8AC3E}">
        <p14:creationId xmlns:p14="http://schemas.microsoft.com/office/powerpoint/2010/main" val="95675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19358"/>
            <a:ext cx="12192000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헤어져 </a:t>
            </a:r>
            <a:r>
              <a:rPr lang="ko-KR" altLang="en-US" sz="6000" b="1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있을 때나 함께 </a:t>
            </a:r>
            <a:r>
              <a:rPr lang="ko-KR" altLang="en-US" sz="6000" b="1" dirty="0" err="1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있을때도</a:t>
            </a:r>
            <a:r>
              <a:rPr lang="ko-KR" altLang="en-US" sz="6000" b="1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endParaRPr lang="en-US" altLang="ko-KR" sz="6000" b="1" dirty="0" smtClean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 smtClean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나에겐 </a:t>
            </a:r>
            <a:r>
              <a:rPr lang="ko-KR" altLang="en-US" sz="6000" b="1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아무 상관없어요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아직도 내 맘은 항상 </a:t>
            </a:r>
            <a:r>
              <a:rPr lang="ko-KR" altLang="en-US" sz="6000" b="1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그대 곁에 </a:t>
            </a:r>
            <a:endParaRPr lang="en-US" altLang="ko-KR" sz="6000" b="1" dirty="0" smtClean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 smtClean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언제까지라도 </a:t>
            </a:r>
            <a:r>
              <a:rPr lang="ko-KR" altLang="en-US" sz="6000" b="1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영원히</a:t>
            </a:r>
            <a:endParaRPr lang="ko-KR" altLang="en-US" sz="6000" b="1" dirty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12427" y="3904735"/>
            <a:ext cx="2847768" cy="259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6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367595"/>
            <a:ext cx="12192000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크리스마스에는 축복을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크리스마스에는 사랑을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당신과 만나는 그날을 </a:t>
            </a:r>
            <a:r>
              <a:rPr lang="ko-KR" altLang="en-US" sz="6000" b="1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기억 </a:t>
            </a:r>
            <a:r>
              <a:rPr lang="ko-KR" altLang="en-US" sz="6000" b="1" dirty="0" err="1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할께요</a:t>
            </a:r>
            <a:endParaRPr lang="en-US" altLang="ko-KR" sz="6000" b="1" dirty="0" smtClean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 smtClean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당신과 만나는 그날을 기억 </a:t>
            </a:r>
            <a:r>
              <a:rPr lang="ko-KR" altLang="en-US" sz="6000" b="1" dirty="0" err="1" smtClean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할께요</a:t>
            </a:r>
            <a:endParaRPr lang="en-US" altLang="ko-KR" sz="6000" b="1" dirty="0">
              <a:solidFill>
                <a:srgbClr val="FF00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3228" y="467514"/>
            <a:ext cx="3833890" cy="33533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75092" y="638432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prstClr val="white"/>
                </a:solidFill>
              </a:rPr>
              <a:t>2</a:t>
            </a:r>
            <a:r>
              <a:rPr lang="ko-KR" altLang="en-US" dirty="0" smtClean="0">
                <a:solidFill>
                  <a:prstClr val="white"/>
                </a:solidFill>
              </a:rPr>
              <a:t>번</a:t>
            </a:r>
          </a:p>
        </p:txBody>
      </p:sp>
    </p:spTree>
    <p:extLst>
      <p:ext uri="{BB962C8B-B14F-4D97-AF65-F5344CB8AC3E}">
        <p14:creationId xmlns:p14="http://schemas.microsoft.com/office/powerpoint/2010/main" val="94792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367595"/>
            <a:ext cx="8715375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내 생각보다 더 크고도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세밀하신 </a:t>
            </a:r>
            <a:r>
              <a:rPr lang="ko-KR" altLang="en-US" sz="66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주님의 손길</a:t>
            </a:r>
            <a:endParaRPr lang="en-US" altLang="ko-KR" sz="6600" dirty="0" smtClean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0066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어떤 상황에도 </a:t>
            </a:r>
            <a:endParaRPr lang="en-US" altLang="ko-KR" sz="6600" dirty="0" smtClean="0">
              <a:solidFill>
                <a:srgbClr val="0066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0066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날 놓치지 않네</a:t>
            </a:r>
            <a:endParaRPr lang="en-US" altLang="ko-KR" sz="6600" dirty="0">
              <a:solidFill>
                <a:srgbClr val="0066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 사랑의 손길</a:t>
            </a:r>
            <a:endParaRPr lang="ko-KR" altLang="en-US" sz="5400" dirty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2024" y="1367595"/>
            <a:ext cx="3609975" cy="4906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602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47625" y="1318264"/>
            <a:ext cx="88011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나에게 일어난 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모든 일들을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0066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날 빚어가시는 </a:t>
            </a:r>
            <a:endParaRPr lang="en-US" altLang="ko-KR" sz="6600" dirty="0" smtClean="0">
              <a:solidFill>
                <a:srgbClr val="0066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0066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도구로 삼으시네</a:t>
            </a:r>
            <a:endParaRPr lang="en-US" altLang="ko-KR" sz="6600" dirty="0" smtClean="0">
              <a:solidFill>
                <a:srgbClr val="0066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799" y="1318264"/>
            <a:ext cx="3505201" cy="4906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062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250092"/>
            <a:ext cx="88392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 사랑의 손길 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바라보며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어떤 어려움도 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감사로 올려드립니다</a:t>
            </a:r>
            <a:r>
              <a:rPr lang="en-US" altLang="ko-KR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.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50091"/>
            <a:ext cx="3476626" cy="4906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0644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93613" y="294290"/>
            <a:ext cx="7680960" cy="1168502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예수님 만나고 싶어요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93613" y="1462792"/>
            <a:ext cx="11041187" cy="4599506"/>
          </a:xfr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예수님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만나고 싶어요</a:t>
            </a:r>
            <a:b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나를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안아주시고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나의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맘에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오셔서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나의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모든 죄를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용서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해주세요</a:t>
            </a:r>
            <a:b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나를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사랑으로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꼭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안아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주세요</a:t>
            </a:r>
            <a:endParaRPr lang="ko-KR" altLang="en-US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78378" t="29219" r="7838" b="49640"/>
          <a:stretch/>
        </p:blipFill>
        <p:spPr>
          <a:xfrm rot="728837">
            <a:off x="9490523" y="3994167"/>
            <a:ext cx="2466772" cy="2493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132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250092"/>
            <a:ext cx="88392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 사랑의 손길 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바라보며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어떤 어려움도 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감사로 올려드립니다</a:t>
            </a:r>
            <a:r>
              <a:rPr lang="en-US" altLang="ko-KR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.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50091"/>
            <a:ext cx="3476626" cy="4906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515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96818"/>
            <a:ext cx="12192000" cy="525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93" y="2016702"/>
            <a:ext cx="8543364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="" xmlns:a16="http://schemas.microsoft.com/office/drawing/2014/main" id="{828CF707-1F2C-22EE-C7CB-EBAE836DBD2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8"/>
            <a:ext cx="4761549" cy="111255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="" xmlns:a16="http://schemas.microsoft.com/office/drawing/2014/main" id="{4600F587-D600-C1B2-5FFD-2B183C4A7FA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795" y="898254"/>
            <a:ext cx="1161247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="" xmlns:a16="http://schemas.microsoft.com/office/drawing/2014/main" id="{B3477692-8875-C443-C478-E36D6894811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395"/>
            <a:ext cx="1245920" cy="22988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="" xmlns:a16="http://schemas.microsoft.com/office/drawing/2014/main" id="{BB4D0FC5-0C88-FB0B-14B1-840C76FC82B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6"/>
            <a:ext cx="8195733" cy="341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1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FF2E80B8-B217-E2F7-E7EB-7CB5D4E6E88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795" y="898254"/>
            <a:ext cx="1161247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69CB31D0-DB5B-4684-7F8A-D82CB4E5870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6"/>
            <a:ext cx="8195733" cy="341564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2BC0EF62-380F-42A5-3523-72EA93CBC5E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8"/>
            <a:ext cx="4761549" cy="111255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="" xmlns:a16="http://schemas.microsoft.com/office/drawing/2014/main" id="{1B8E2B46-95E0-CBC1-FDE9-02A2FF934D4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395"/>
            <a:ext cx="124592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2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rgbClr val="9E5E9B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rgbClr val="9E5E9B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5847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="" xmlns:a16="http://schemas.microsoft.com/office/drawing/2014/main" id="{DD5291A2-76CC-61DA-FB40-52B846D9BFB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2" y="413187"/>
            <a:ext cx="3269683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="" xmlns:a16="http://schemas.microsoft.com/office/drawing/2014/main" id="{BC04287F-CC3F-DA4B-07C9-1140DCFBFD1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82" y="1050282"/>
            <a:ext cx="1195111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="" xmlns:a16="http://schemas.microsoft.com/office/drawing/2014/main" id="{7F1BAD54-E648-7E3E-C238-C6E9E4E03CA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5" y="1035877"/>
            <a:ext cx="1761067" cy="237067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="" xmlns:a16="http://schemas.microsoft.com/office/drawing/2014/main" id="{9D4E4754-1059-F5E3-3E87-2B023A699258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382E6E71-0A98-0525-A3B4-0DE73F7B06C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82" y="1050282"/>
            <a:ext cx="1195111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6D80F8A3-38DD-2CBF-DD40-889DC6477B9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DA2DE5C8-424D-B737-B413-F4BD1A0DC2C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2" y="413187"/>
            <a:ext cx="3269683" cy="94128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="" xmlns:a16="http://schemas.microsoft.com/office/drawing/2014/main" id="{534BAC2C-CDC4-D887-06DF-4D27D37ABBD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5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29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3074" y="2175512"/>
            <a:ext cx="9385558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rgbClr val="44546A">
                      <a:lumMod val="20000"/>
                      <a:lumOff val="80000"/>
                    </a:srgb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prstClr val="white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기도</a:t>
            </a:r>
            <a:endParaRPr lang="en-US" altLang="ko-KR" sz="13800" b="1" dirty="0">
              <a:ln w="15875" cap="rnd" cmpd="dbl">
                <a:solidFill>
                  <a:srgbClr val="44546A">
                    <a:lumMod val="20000"/>
                    <a:lumOff val="80000"/>
                  </a:srgb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prstClr val="white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673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="" xmlns:a16="http://schemas.microsoft.com/office/drawing/2014/main" id="{AF62ADC4-932C-BC67-E856-6590811F695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82" y="1050282"/>
            <a:ext cx="1195111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="" xmlns:a16="http://schemas.microsoft.com/office/drawing/2014/main" id="{4971F6C1-42FE-BD4C-1F4B-3B2DB204F09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="" xmlns:a16="http://schemas.microsoft.com/office/drawing/2014/main" id="{8E03DEBB-52B8-EF20-6294-8B9FC0D612E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2" y="413187"/>
            <a:ext cx="3269683" cy="941285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="" xmlns:a16="http://schemas.microsoft.com/office/drawing/2014/main" id="{3D0204CE-5DF1-254E-E20E-F21AAF4EAA19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5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2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말씀속으로</a:t>
            </a:r>
            <a:r>
              <a:rPr lang="ko-KR" altLang="en-US" sz="8800" dirty="0">
                <a:solidFill>
                  <a:srgbClr val="FFFF85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41878" y="1536770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00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좋아 좋아 좋아 좋아 </a:t>
            </a: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신나 신나 신나 신나 말씀 듣는 것</a:t>
            </a:r>
            <a:endParaRPr lang="en-US" altLang="ko-KR" sz="5400" dirty="0">
              <a:solidFill>
                <a:schemeClr val="bg1">
                  <a:lumMod val="65000"/>
                  <a:lumOff val="35000"/>
                </a:schemeClr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 들려주세요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~! </a:t>
            </a: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~~!</a:t>
            </a:r>
          </a:p>
        </p:txBody>
      </p:sp>
      <p:sp>
        <p:nvSpPr>
          <p:cNvPr id="9" name="하트 8"/>
          <p:cNvSpPr/>
          <p:nvPr/>
        </p:nvSpPr>
        <p:spPr>
          <a:xfrm>
            <a:off x="8535781" y="603244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하트 9"/>
          <p:cNvSpPr/>
          <p:nvPr/>
        </p:nvSpPr>
        <p:spPr>
          <a:xfrm>
            <a:off x="2146133" y="516832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175512"/>
            <a:ext cx="9385558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43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1" y="2521047"/>
            <a:ext cx="11581079" cy="3361751"/>
          </a:xfrm>
          <a:prstGeom prst="flowChartAlternateProcess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144000" bIns="0" rtlCol="0" anchor="ctr" anchorCtr="0">
            <a:spAutoFit/>
          </a:bodyPr>
          <a:lstStyle/>
          <a:p>
            <a:pPr marL="432000" lvl="1" algn="ctr"/>
            <a:r>
              <a:rPr lang="ko-KR" altLang="en-US" sz="8000" b="1" dirty="0" err="1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ㅇㅇㅇ</a:t>
            </a:r>
            <a:endParaRPr lang="en-US" altLang="ko-KR" sz="1400" b="1" dirty="0" smtClean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571500" indent="-571500" algn="ctr">
              <a:buFontTx/>
              <a:buChar char="-"/>
            </a:pPr>
            <a:endParaRPr lang="en-US" altLang="ko-KR" sz="36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571500" indent="-571500" algn="ctr">
              <a:buFontTx/>
              <a:buChar char="-"/>
            </a:pP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시편</a:t>
            </a:r>
            <a:r>
              <a:rPr lang="en-US" altLang="ko-KR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23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편 </a:t>
            </a:r>
            <a:r>
              <a:rPr lang="en-US" altLang="ko-KR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1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절 말씀 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아멘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en-US" altLang="ko-KR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–</a:t>
            </a:r>
          </a:p>
          <a:p>
            <a:pPr marL="571500" indent="-571500" algn="ctr">
              <a:buFontTx/>
              <a:buChar char="-"/>
            </a:pPr>
            <a:endParaRPr lang="en-US" altLang="ko-KR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7574" y="290948"/>
            <a:ext cx="6868613" cy="1101923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5400" b="1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하나님의 말씀</a:t>
            </a:r>
            <a:endParaRPr lang="en-US" altLang="ko-KR" sz="54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638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321004"/>
            <a:ext cx="830848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5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시간</a:t>
            </a:r>
            <a:endParaRPr lang="en-US" altLang="ko-KR" sz="72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9292287" y="3324497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272410" y="33528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71702" y="2203133"/>
            <a:ext cx="3753395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광고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42863" y="97373"/>
            <a:ext cx="6868613" cy="1212116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말씀암송</a:t>
            </a:r>
            <a:endParaRPr lang="en-US" altLang="ko-KR" sz="60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6393" y="1755364"/>
            <a:ext cx="10467975" cy="4392692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60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아들을 낳으리니</a:t>
            </a:r>
            <a:r>
              <a:rPr lang="en-US" altLang="ko-KR" sz="6000" b="1" dirty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이름을 </a:t>
            </a:r>
            <a:r>
              <a:rPr lang="ko-KR" altLang="en-US" sz="6000" b="1" dirty="0" smtClean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예수라 하라</a:t>
            </a:r>
            <a:endParaRPr lang="en-US" altLang="ko-KR" sz="6000" b="1" dirty="0" smtClean="0">
              <a:ln w="0"/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60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이는 그가 자기 백성을</a:t>
            </a:r>
            <a:endParaRPr lang="en-US" altLang="ko-KR" sz="60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60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그들의 죄에서 </a:t>
            </a:r>
            <a:r>
              <a:rPr lang="ko-KR" altLang="en-US" sz="6000" b="1" dirty="0" smtClean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구원할 </a:t>
            </a:r>
            <a:r>
              <a:rPr lang="ko-KR" altLang="en-US" sz="6000" b="1" dirty="0" err="1" smtClean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자이심이라</a:t>
            </a:r>
            <a:endParaRPr lang="en-US" altLang="ko-KR" sz="6000" b="1" dirty="0" smtClean="0">
              <a:ln w="0"/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endParaRPr lang="en-US" altLang="ko-KR" sz="3600" b="1" dirty="0" smtClean="0">
              <a:ln/>
              <a:solidFill>
                <a:prstClr val="black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마태복음 </a:t>
            </a:r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</a:t>
            </a:r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 </a:t>
            </a:r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21</a:t>
            </a:r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말씀 아멘 </a:t>
            </a:r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51744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39" y="3909441"/>
            <a:ext cx="4998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감사합니다</a:t>
            </a:r>
            <a:r>
              <a:rPr lang="en-US" altLang="ko-KR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</a:p>
          <a:p>
            <a:pPr algn="ctr"/>
            <a:endParaRPr lang="ko-KR" altLang="en-US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801455" y="1099335"/>
            <a:ext cx="2589088" cy="250487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  <a:effectLst>
                <a:outerShdw blurRad="50800" dist="50800" dir="11280000" algn="ctr" rotWithShape="0">
                  <a:srgbClr val="000000">
                    <a:alpha val="6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485614"/>
            <a:ext cx="12192000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너는 소중한 아이 </a:t>
            </a:r>
            <a:r>
              <a:rPr lang="ko-KR" altLang="en-US" sz="60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정말</a:t>
            </a:r>
            <a:r>
              <a:rPr lang="en-US" altLang="ko-KR" sz="60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만드셨지  </a:t>
            </a:r>
            <a:r>
              <a:rPr lang="ko-KR" altLang="en-US" sz="60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우아</a:t>
            </a:r>
            <a:r>
              <a:rPr lang="en-US" altLang="ko-KR" sz="60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너는 하나님 사랑 </a:t>
            </a:r>
            <a:r>
              <a:rPr lang="ko-KR" altLang="en-US" sz="60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사랑해</a:t>
            </a:r>
            <a:endParaRPr lang="en-US" altLang="ko-KR" sz="60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너를 만나 행복해 </a:t>
            </a:r>
            <a:r>
              <a:rPr lang="ko-KR" altLang="en-US" sz="60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행복해</a:t>
            </a:r>
            <a:endParaRPr lang="en-US" altLang="ko-KR" sz="6000" dirty="0">
              <a:solidFill>
                <a:srgbClr val="0066FF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너는 소중한 아이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l="73500" t="52191" r="5028" b="12705"/>
          <a:stretch/>
        </p:blipFill>
        <p:spPr>
          <a:xfrm>
            <a:off x="9509760" y="4178191"/>
            <a:ext cx="2465911" cy="233191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6641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79995" y="971877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7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돈으로 못가요 하나님 나라 </a:t>
            </a:r>
            <a:endParaRPr lang="en-US" altLang="ko-KR" sz="7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7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힘으로도 못가요 하나님 나라</a:t>
            </a:r>
            <a:endParaRPr lang="en-US" altLang="ko-KR" sz="7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7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508974" y="214391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돈으로 못가요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l="5054" t="6754" r="5210" b="3730"/>
          <a:stretch/>
        </p:blipFill>
        <p:spPr>
          <a:xfrm>
            <a:off x="3054144" y="4287696"/>
            <a:ext cx="2342045" cy="234814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082" y="4117398"/>
            <a:ext cx="2525704" cy="256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3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37271" y="715665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거듭나면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믿음으로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691" y="4263192"/>
            <a:ext cx="3251411" cy="247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5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71758" y="593853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벼슬로도 못가요 하나님 </a:t>
            </a: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나라</a:t>
            </a:r>
            <a:endParaRPr lang="en-US" altLang="ko-KR" sz="6600" dirty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지식으로 못가요</a:t>
            </a:r>
            <a:r>
              <a:rPr lang="en-US" altLang="ko-KR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</a:t>
            </a: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324" y="3677916"/>
            <a:ext cx="6039913" cy="386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0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이온">
  <a:themeElements>
    <a:clrScheme name="이온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1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14.xml><?xml version="1.0" encoding="utf-8"?>
<a:theme xmlns:a="http://schemas.openxmlformats.org/drawingml/2006/main" name="1_슬라이스">
  <a:themeElements>
    <a:clrScheme name="슬라이스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15.xml><?xml version="1.0" encoding="utf-8"?>
<a:theme xmlns:a="http://schemas.openxmlformats.org/drawingml/2006/main" name="1_추억">
  <a:themeElements>
    <a:clrScheme name="움직이는 텍스트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1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7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8.xml><?xml version="1.0" encoding="utf-8"?>
<a:theme xmlns:a="http://schemas.openxmlformats.org/drawingml/2006/main" name="슬라이스">
  <a:themeElements>
    <a:clrScheme name="슬라이스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9.xml><?xml version="1.0" encoding="utf-8"?>
<a:theme xmlns:a="http://schemas.openxmlformats.org/drawingml/2006/main" name="1_이온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9791</TotalTime>
  <Words>700</Words>
  <Application>Microsoft Office PowerPoint</Application>
  <PresentationFormat>와이드스크린</PresentationFormat>
  <Paragraphs>205</Paragraphs>
  <Slides>53</Slides>
  <Notes>34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15</vt:i4>
      </vt:variant>
      <vt:variant>
        <vt:lpstr>슬라이드 제목</vt:lpstr>
      </vt:variant>
      <vt:variant>
        <vt:i4>53</vt:i4>
      </vt:variant>
    </vt:vector>
  </HeadingPairs>
  <TitlesOfParts>
    <vt:vector size="82" baseType="lpstr">
      <vt:lpstr>210 러블리베이비 R</vt:lpstr>
      <vt:lpstr>210 하얀분필 B</vt:lpstr>
      <vt:lpstr>210 하얀분필 R</vt:lpstr>
      <vt:lpstr>HY견고딕</vt:lpstr>
      <vt:lpstr>HY중고딕</vt:lpstr>
      <vt:lpstr>HY헤드라인M</vt:lpstr>
      <vt:lpstr>맑은 고딕</vt:lpstr>
      <vt:lpstr>휴먼모음T</vt:lpstr>
      <vt:lpstr>Arial</vt:lpstr>
      <vt:lpstr>Calibri</vt:lpstr>
      <vt:lpstr>Calibri Light</vt:lpstr>
      <vt:lpstr>Century Gothic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1_HDOfficeLightV0</vt:lpstr>
      <vt:lpstr>2_이온</vt:lpstr>
      <vt:lpstr>이온</vt:lpstr>
      <vt:lpstr>슬라이스</vt:lpstr>
      <vt:lpstr>1_이온</vt:lpstr>
      <vt:lpstr>3_이온</vt:lpstr>
      <vt:lpstr>Office 테마</vt:lpstr>
      <vt:lpstr>1_Office 테마</vt:lpstr>
      <vt:lpstr>4_이온</vt:lpstr>
      <vt:lpstr>1_슬라이스</vt:lpstr>
      <vt:lpstr>1_추억</vt:lpstr>
      <vt:lpstr>PowerPoint 프레젠테이션</vt:lpstr>
      <vt:lpstr>PowerPoint 프레젠테이션</vt:lpstr>
      <vt:lpstr>예수님 만나고 싶어요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1674</cp:revision>
  <dcterms:created xsi:type="dcterms:W3CDTF">2021-01-04T13:13:52Z</dcterms:created>
  <dcterms:modified xsi:type="dcterms:W3CDTF">2024-11-23T15:08:06Z</dcterms:modified>
</cp:coreProperties>
</file>