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1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0782" r:id="rId6"/>
    <p:sldMasterId id="2147491050" r:id="rId7"/>
    <p:sldMasterId id="2147491137" r:id="rId8"/>
    <p:sldMasterId id="2147491156" r:id="rId9"/>
    <p:sldMasterId id="2147491175" r:id="rId10"/>
    <p:sldMasterId id="2147491193" r:id="rId11"/>
    <p:sldMasterId id="2147491211" r:id="rId12"/>
  </p:sldMasterIdLst>
  <p:notesMasterIdLst>
    <p:notesMasterId r:id="rId53"/>
  </p:notesMasterIdLst>
  <p:sldIdLst>
    <p:sldId id="2300" r:id="rId13"/>
    <p:sldId id="925" r:id="rId14"/>
    <p:sldId id="2284" r:id="rId15"/>
    <p:sldId id="2285" r:id="rId16"/>
    <p:sldId id="1036" r:id="rId17"/>
    <p:sldId id="1017" r:id="rId18"/>
    <p:sldId id="2292" r:id="rId19"/>
    <p:sldId id="2293" r:id="rId20"/>
    <p:sldId id="2294" r:id="rId21"/>
    <p:sldId id="2297" r:id="rId22"/>
    <p:sldId id="2286" r:id="rId23"/>
    <p:sldId id="2287" r:id="rId24"/>
    <p:sldId id="2298" r:id="rId25"/>
    <p:sldId id="2299" r:id="rId26"/>
    <p:sldId id="2301" r:id="rId27"/>
    <p:sldId id="2302" r:id="rId28"/>
    <p:sldId id="393" r:id="rId29"/>
    <p:sldId id="1057" r:id="rId30"/>
    <p:sldId id="1058" r:id="rId31"/>
    <p:sldId id="1059" r:id="rId32"/>
    <p:sldId id="413" r:id="rId33"/>
    <p:sldId id="414" r:id="rId34"/>
    <p:sldId id="2194" r:id="rId35"/>
    <p:sldId id="416" r:id="rId36"/>
    <p:sldId id="2228" r:id="rId37"/>
    <p:sldId id="2229" r:id="rId38"/>
    <p:sldId id="2231" r:id="rId39"/>
    <p:sldId id="359" r:id="rId40"/>
    <p:sldId id="533" r:id="rId41"/>
    <p:sldId id="941" r:id="rId42"/>
    <p:sldId id="332" r:id="rId43"/>
    <p:sldId id="333" r:id="rId44"/>
    <p:sldId id="334" r:id="rId45"/>
    <p:sldId id="335" r:id="rId46"/>
    <p:sldId id="338" r:id="rId47"/>
    <p:sldId id="2304" r:id="rId48"/>
    <p:sldId id="329" r:id="rId49"/>
    <p:sldId id="330" r:id="rId50"/>
    <p:sldId id="331" r:id="rId51"/>
    <p:sldId id="33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FF"/>
    <a:srgbClr val="FF51CC"/>
    <a:srgbClr val="FFCCFF"/>
    <a:srgbClr val="0066FF"/>
    <a:srgbClr val="3333FF"/>
    <a:srgbClr val="020202"/>
    <a:srgbClr val="FF3300"/>
    <a:srgbClr val="000000"/>
    <a:srgbClr val="0000CC"/>
    <a:srgbClr val="480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57" autoAdjust="0"/>
  </p:normalViewPr>
  <p:slideViewPr>
    <p:cSldViewPr snapToGrid="0">
      <p:cViewPr varScale="1">
        <p:scale>
          <a:sx n="108" d="100"/>
          <a:sy n="108" d="100"/>
        </p:scale>
        <p:origin x="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46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04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54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2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09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4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8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5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32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36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34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874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1589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9486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07873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28350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99784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30470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1827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018166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368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122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078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287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826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601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13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6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244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120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229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CADE4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17069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31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157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3152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45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B181-59B2-4D52-8DF7-23C5F3647393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EF91-DE0B-4FF0-934E-BE6DC1D76D53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532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931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0371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54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786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96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620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72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692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76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44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6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273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5739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107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94309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3896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81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6335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356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98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71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350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688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8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737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429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1487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39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397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087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565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4456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991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730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7050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545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44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1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6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60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5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16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5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47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20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507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717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69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0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67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9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7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80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3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76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86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2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928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27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86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915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1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15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572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6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7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8036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8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520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4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19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619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119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28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850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252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0468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35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9.xml"/><Relationship Id="rId21" Type="http://schemas.openxmlformats.org/officeDocument/2006/relationships/image" Target="../media/image14.png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6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73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Relationship Id="rId22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9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3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21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40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76" r:id="rId1"/>
    <p:sldLayoutId id="2147491177" r:id="rId2"/>
    <p:sldLayoutId id="2147491178" r:id="rId3"/>
    <p:sldLayoutId id="2147491179" r:id="rId4"/>
    <p:sldLayoutId id="2147491180" r:id="rId5"/>
    <p:sldLayoutId id="2147491181" r:id="rId6"/>
    <p:sldLayoutId id="2147491182" r:id="rId7"/>
    <p:sldLayoutId id="2147491183" r:id="rId8"/>
    <p:sldLayoutId id="2147491184" r:id="rId9"/>
    <p:sldLayoutId id="2147491185" r:id="rId10"/>
    <p:sldLayoutId id="2147491186" r:id="rId11"/>
    <p:sldLayoutId id="2147491187" r:id="rId12"/>
    <p:sldLayoutId id="2147491188" r:id="rId13"/>
    <p:sldLayoutId id="2147491189" r:id="rId14"/>
    <p:sldLayoutId id="2147491190" r:id="rId15"/>
    <p:sldLayoutId id="2147491191" r:id="rId16"/>
    <p:sldLayoutId id="214749119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4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212" r:id="rId1"/>
    <p:sldLayoutId id="2147491213" r:id="rId2"/>
    <p:sldLayoutId id="2147491214" r:id="rId3"/>
    <p:sldLayoutId id="2147491215" r:id="rId4"/>
    <p:sldLayoutId id="2147491216" r:id="rId5"/>
    <p:sldLayoutId id="2147491217" r:id="rId6"/>
    <p:sldLayoutId id="2147491218" r:id="rId7"/>
    <p:sldLayoutId id="2147491219" r:id="rId8"/>
    <p:sldLayoutId id="2147491220" r:id="rId9"/>
    <p:sldLayoutId id="2147491221" r:id="rId10"/>
    <p:sldLayoutId id="2147491222" r:id="rId11"/>
    <p:sldLayoutId id="2147491223" r:id="rId12"/>
    <p:sldLayoutId id="2147491224" r:id="rId13"/>
    <p:sldLayoutId id="2147491225" r:id="rId14"/>
    <p:sldLayoutId id="2147491226" r:id="rId15"/>
    <p:sldLayoutId id="2147491227" r:id="rId16"/>
    <p:sldLayoutId id="2147491228" r:id="rId17"/>
    <p:sldLayoutId id="2147491229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9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0783" r:id="rId1"/>
    <p:sldLayoutId id="2147490784" r:id="rId2"/>
    <p:sldLayoutId id="2147490785" r:id="rId3"/>
    <p:sldLayoutId id="2147490786" r:id="rId4"/>
    <p:sldLayoutId id="2147490787" r:id="rId5"/>
    <p:sldLayoutId id="2147490788" r:id="rId6"/>
    <p:sldLayoutId id="2147490789" r:id="rId7"/>
    <p:sldLayoutId id="2147490790" r:id="rId8"/>
    <p:sldLayoutId id="2147490791" r:id="rId9"/>
    <p:sldLayoutId id="2147490792" r:id="rId10"/>
    <p:sldLayoutId id="2147490793" r:id="rId11"/>
    <p:sldLayoutId id="2147490794" r:id="rId12"/>
    <p:sldLayoutId id="2147490795" r:id="rId13"/>
    <p:sldLayoutId id="2147490796" r:id="rId14"/>
    <p:sldLayoutId id="2147490797" r:id="rId15"/>
    <p:sldLayoutId id="2147490798" r:id="rId16"/>
    <p:sldLayoutId id="2147490799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5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4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2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2024-02-03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7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28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051" r:id="rId1"/>
    <p:sldLayoutId id="2147491052" r:id="rId2"/>
    <p:sldLayoutId id="2147491053" r:id="rId3"/>
    <p:sldLayoutId id="2147491054" r:id="rId4"/>
    <p:sldLayoutId id="2147491055" r:id="rId5"/>
    <p:sldLayoutId id="2147491056" r:id="rId6"/>
    <p:sldLayoutId id="2147491057" r:id="rId7"/>
    <p:sldLayoutId id="2147491058" r:id="rId8"/>
    <p:sldLayoutId id="2147491059" r:id="rId9"/>
    <p:sldLayoutId id="2147491060" r:id="rId10"/>
    <p:sldLayoutId id="2147491061" r:id="rId11"/>
    <p:sldLayoutId id="2147491062" r:id="rId12"/>
    <p:sldLayoutId id="2147491063" r:id="rId13"/>
    <p:sldLayoutId id="2147491064" r:id="rId14"/>
    <p:sldLayoutId id="2147491065" r:id="rId15"/>
    <p:sldLayoutId id="2147491066" r:id="rId16"/>
    <p:sldLayoutId id="2147491067" r:id="rId17"/>
  </p:sldLayoutIdLst>
  <p:txStyles>
    <p:titleStyle>
      <a:lvl1pPr algn="l" defTabSz="342900" rtl="0" eaLnBrk="1" latinLnBrk="1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1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2024-02-03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029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38" r:id="rId1"/>
    <p:sldLayoutId id="2147491139" r:id="rId2"/>
    <p:sldLayoutId id="2147491140" r:id="rId3"/>
    <p:sldLayoutId id="2147491141" r:id="rId4"/>
    <p:sldLayoutId id="2147491142" r:id="rId5"/>
    <p:sldLayoutId id="2147491143" r:id="rId6"/>
    <p:sldLayoutId id="2147491144" r:id="rId7"/>
    <p:sldLayoutId id="2147491145" r:id="rId8"/>
    <p:sldLayoutId id="2147491146" r:id="rId9"/>
    <p:sldLayoutId id="2147491147" r:id="rId10"/>
    <p:sldLayoutId id="2147491148" r:id="rId11"/>
    <p:sldLayoutId id="2147491149" r:id="rId12"/>
    <p:sldLayoutId id="2147491150" r:id="rId13"/>
    <p:sldLayoutId id="2147491151" r:id="rId14"/>
    <p:sldLayoutId id="2147491152" r:id="rId15"/>
    <p:sldLayoutId id="2147491153" r:id="rId16"/>
    <p:sldLayoutId id="2147491154" r:id="rId17"/>
    <p:sldLayoutId id="2147491155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2024-02-03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00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57" r:id="rId1"/>
    <p:sldLayoutId id="2147491158" r:id="rId2"/>
    <p:sldLayoutId id="2147491159" r:id="rId3"/>
    <p:sldLayoutId id="2147491160" r:id="rId4"/>
    <p:sldLayoutId id="2147491161" r:id="rId5"/>
    <p:sldLayoutId id="2147491162" r:id="rId6"/>
    <p:sldLayoutId id="2147491163" r:id="rId7"/>
    <p:sldLayoutId id="2147491164" r:id="rId8"/>
    <p:sldLayoutId id="2147491165" r:id="rId9"/>
    <p:sldLayoutId id="2147491166" r:id="rId10"/>
    <p:sldLayoutId id="2147491167" r:id="rId11"/>
    <p:sldLayoutId id="2147491168" r:id="rId12"/>
    <p:sldLayoutId id="2147491169" r:id="rId13"/>
    <p:sldLayoutId id="2147491170" r:id="rId14"/>
    <p:sldLayoutId id="2147491171" r:id="rId15"/>
    <p:sldLayoutId id="2147491172" r:id="rId16"/>
    <p:sldLayoutId id="2147491173" r:id="rId17"/>
    <p:sldLayoutId id="2147491174" r:id="rId18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4141" y="2295573"/>
            <a:ext cx="11969578" cy="3950018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66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6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66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66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66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66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14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34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766482"/>
            <a:ext cx="12330953" cy="5674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랄랄랄랄</a:t>
            </a:r>
            <a:r>
              <a:rPr lang="ko-KR" altLang="en-US" sz="6600" dirty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찬양하는 이 시간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뿅뿅뿅뿅</a:t>
            </a:r>
            <a:r>
              <a:rPr lang="ko-KR" altLang="en-US" sz="6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춤을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춰</a:t>
            </a:r>
            <a:endParaRPr lang="en-US" altLang="ko-KR" sz="6600" dirty="0" smtClean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말말말말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듣는 이 시간</a:t>
            </a:r>
            <a:endParaRPr lang="en-US" altLang="ko-KR" sz="6600" dirty="0">
              <a:solidFill>
                <a:srgbClr val="0066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쑥쑥쑥쑥</a:t>
            </a:r>
            <a:r>
              <a:rPr lang="ko-KR" altLang="en-US" sz="6600" dirty="0" smtClean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6600" dirty="0" smtClean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믿음의 </a:t>
            </a:r>
            <a:r>
              <a:rPr lang="ko-KR" altLang="en-US" sz="6600" dirty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키 </a:t>
            </a:r>
            <a:r>
              <a:rPr lang="ko-KR" altLang="en-US" sz="6600" dirty="0" smtClean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자라요</a:t>
            </a:r>
            <a:endParaRPr lang="ko-KR" altLang="en-US" sz="6600" dirty="0">
              <a:solidFill>
                <a:srgbClr val="0066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26" y="4258780"/>
            <a:ext cx="3465627" cy="25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9364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때문에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accent3">
                    <a:lumMod val="7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마음 행복해 즐거워요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때문에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chemeClr val="accent3">
                    <a:lumMod val="75000"/>
                  </a:scheme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 마음 행복해 행복해 즐거워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76177" y="112007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때문에</a:t>
            </a:r>
            <a:endParaRPr lang="ko-KR" altLang="en-US" sz="5400" dirty="0">
              <a:solidFill>
                <a:prstClr val="black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584" y="-305227"/>
            <a:ext cx="4582416" cy="467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8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089364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쓰러져도 일어나죠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언제나 </a:t>
            </a: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사랑</a:t>
            </a:r>
            <a:r>
              <a:rPr lang="ko-KR" altLang="en-US" sz="6600" dirty="0">
                <a:solidFill>
                  <a:srgbClr val="00B05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내 안에 있어요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감사하며 기뻐하는 </a:t>
            </a:r>
            <a:r>
              <a:rPr lang="ko-KR" altLang="en-US" sz="66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나는</a:t>
            </a:r>
            <a:endParaRPr lang="ko-KR" altLang="en-US" sz="66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기쁨아이죠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1918" y="3605359"/>
            <a:ext cx="2769226" cy="302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3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9913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부끄럽고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슬픈마음</a:t>
            </a: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내게 있어요</a:t>
            </a:r>
            <a:endParaRPr lang="en-US" altLang="ko-KR" sz="60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벗어버리고 싶어요</a:t>
            </a:r>
            <a:endParaRPr lang="en-US" altLang="ko-KR" sz="60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죄죄죄가</a:t>
            </a: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내생각</a:t>
            </a: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더럽힐때</a:t>
            </a:r>
            <a:endParaRPr lang="en-US" altLang="ko-KR" sz="60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깨끗하게 덮어주세요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/>
            </a:r>
            <a:b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</a:b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69382" y="23062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매일매일</a:t>
            </a:r>
            <a:endParaRPr lang="ko-KR" altLang="en-US" sz="5400" dirty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228" y="3781168"/>
            <a:ext cx="4378870" cy="26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3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A50E82">
                    <a:lumMod val="60000"/>
                    <a:lumOff val="40000"/>
                  </a:srgb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나를 사랑하시는 하나님</a:t>
            </a:r>
            <a:endParaRPr lang="en-US" altLang="ko-KR" sz="6000" dirty="0" smtClean="0">
              <a:solidFill>
                <a:srgbClr val="A50E82">
                  <a:lumMod val="60000"/>
                  <a:lumOff val="40000"/>
                </a:srgb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오직 주만 바라보면서</a:t>
            </a:r>
            <a:endParaRPr lang="en-US" altLang="ko-KR" sz="6000" dirty="0" smtClean="0">
              <a:solidFill>
                <a:srgbClr val="0070C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내마음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매일매일 준비해요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하나님만 사랑할래요</a:t>
            </a:r>
            <a:endParaRPr lang="en-US" altLang="ko-KR" sz="60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260" t="9065" r="4930" b="9759"/>
          <a:stretch/>
        </p:blipFill>
        <p:spPr>
          <a:xfrm>
            <a:off x="7901095" y="2801652"/>
            <a:ext cx="3138022" cy="3054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9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399131"/>
            <a:ext cx="1219200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4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en-US" altLang="ko-KR" sz="5400" dirty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하나님이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찾으시는 한 </a:t>
            </a: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사람</a:t>
            </a: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싶어요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온 맘으로 예배하는 </a:t>
            </a: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한 사람</a:t>
            </a:r>
            <a:r>
              <a:rPr lang="en-US" altLang="ko-KR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endParaRPr lang="en-US" altLang="ko-KR" sz="5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</a:t>
            </a:r>
            <a:r>
              <a:rPr lang="ko-KR" altLang="en-US" sz="54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싶어요</a:t>
            </a:r>
            <a:endParaRPr lang="en-US" altLang="ko-KR" sz="5400" dirty="0" smtClean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/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endParaRPr lang="en-US" altLang="ko-KR" sz="5400" dirty="0">
              <a:solidFill>
                <a:prstClr val="black">
                  <a:lumMod val="65000"/>
                  <a:lumOff val="35000"/>
                </a:prstClr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99713" y="230629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찾으시는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한사람</a:t>
            </a:r>
            <a:endParaRPr lang="ko-KR" altLang="en-US" sz="5400" dirty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6971" y="3173515"/>
            <a:ext cx="2132745" cy="28012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D1D8"/>
              </a:clrFrom>
              <a:clrTo>
                <a:srgbClr val="FFD1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633" y="326423"/>
            <a:ext cx="3029423" cy="266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 가르쳐 주세요 </a:t>
            </a:r>
            <a:endParaRPr lang="en-US" altLang="ko-KR" sz="5400" dirty="0" smtClean="0">
              <a:solidFill>
                <a:srgbClr val="FF00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 </a:t>
            </a:r>
            <a:r>
              <a:rPr lang="ko-KR" altLang="en-US" sz="5400" dirty="0">
                <a:solidFill>
                  <a:srgbClr val="FF00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사랑</a:t>
            </a:r>
            <a:r>
              <a:rPr lang="ko-KR" altLang="en-US" sz="5400" dirty="0">
                <a:solidFill>
                  <a:schemeClr val="bg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이 얼마나 높고 깊고 큰지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하나님이 찾으시는 한 </a:t>
            </a: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사람</a:t>
            </a:r>
            <a:endParaRPr lang="en-US" altLang="ko-KR" sz="5400" dirty="0" smtClean="0">
              <a:solidFill>
                <a:srgbClr val="3737FF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 smtClean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내가 </a:t>
            </a:r>
            <a:r>
              <a:rPr lang="ko-KR" altLang="en-US" sz="5400" dirty="0">
                <a:solidFill>
                  <a:srgbClr val="3737FF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되고 싶어요</a:t>
            </a: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하나님께 예배 드릴 때에 나를 만나 주세요</a:t>
            </a:r>
            <a:endParaRPr lang="en-US" altLang="ko-KR" sz="5400" dirty="0" smtClean="0">
              <a:solidFill>
                <a:srgbClr val="FF51CC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E3E0"/>
              </a:clrFrom>
              <a:clrTo>
                <a:srgbClr val="FFE3E0">
                  <a:alpha val="0"/>
                </a:srgbClr>
              </a:clrTo>
            </a:clrChange>
          </a:blip>
          <a:srcRect l="2324" t="-3074" r="4089" b="36440"/>
          <a:stretch/>
        </p:blipFill>
        <p:spPr>
          <a:xfrm>
            <a:off x="7741920" y="1898470"/>
            <a:ext cx="4153989" cy="32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29_레이어 16.jpg" descr="2023 _0029_레이어 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82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28_레이어 17.jpg" descr="2023 _0028_레이어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3424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27_레이어 18.jpg" descr="2023 _0027_레이어 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277421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손과 입과 </a:t>
            </a:r>
            <a:r>
              <a:rPr lang="ko-KR" altLang="en-US" sz="5400" dirty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손은 어떤 어떤 손일까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 손 모아 기도하는 손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친구에게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맛있는 것 나눠주는 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99" y="3901440"/>
            <a:ext cx="2603395" cy="232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43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입입입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입은 어떤 어떤 입일까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찬양하는 입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울고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있는 친구를 달래주는 입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5764" y="3414125"/>
            <a:ext cx="2475276" cy="279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227962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err="1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발발발</a:t>
            </a:r>
            <a:r>
              <a:rPr lang="ko-KR" altLang="en-US" sz="60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발은 어떤 어떤 발일까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60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예배하러 교회 가는 발</a:t>
            </a:r>
          </a:p>
          <a:p>
            <a:pPr marL="400050" lvl="1" indent="0">
              <a:buClr>
                <a:srgbClr val="38540A"/>
              </a:buClr>
              <a:buNone/>
              <a:defRPr/>
            </a:pP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 </a:t>
            </a:r>
            <a:r>
              <a:rPr lang="ko-KR" altLang="en-US" sz="6000" dirty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없는 친구를 전도하는 </a:t>
            </a:r>
            <a:r>
              <a:rPr lang="ko-KR" altLang="en-US" sz="6000" dirty="0" smtClean="0">
                <a:solidFill>
                  <a:srgbClr val="3737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발</a:t>
            </a:r>
            <a:endParaRPr lang="ko-KR" altLang="en-US" sz="6000" dirty="0">
              <a:solidFill>
                <a:srgbClr val="3737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4217" y="3727269"/>
            <a:ext cx="2683790" cy="27907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7139" y="2897995"/>
            <a:ext cx="929218" cy="918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78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802674"/>
            <a:ext cx="12192000" cy="4476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담아서 정성으로 드려요</a:t>
            </a: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귀 쫑긋 세우고 </a:t>
            </a:r>
            <a:endParaRPr lang="en-US" altLang="ko-KR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듣고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 </a:t>
            </a:r>
            <a:r>
              <a:rPr lang="ko-KR" altLang="en-US" sz="4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↑↑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835639" y="729624"/>
            <a:ext cx="5760720" cy="876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4800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예배드려요</a:t>
            </a:r>
            <a:endParaRPr lang="ko-KR" altLang="en-US" sz="48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702" y="-473866"/>
            <a:ext cx="4035800" cy="29294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292042" y="4457450"/>
            <a:ext cx="455706" cy="4009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7971771" y="835465"/>
            <a:ext cx="1096248" cy="9644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8750660" y="4457450"/>
            <a:ext cx="455706" cy="40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398931"/>
            <a:ext cx="3753395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93421" y="1263093"/>
            <a:ext cx="11891433" cy="5244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ko-KR" altLang="en-US" sz="8000" dirty="0">
              <a:solidFill>
                <a:srgbClr val="92D05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3393134" y="21502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7200" dirty="0" err="1" smtClean="0">
                <a:solidFill>
                  <a:prstClr val="white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생일축하합니다</a:t>
            </a:r>
            <a:endParaRPr lang="ko-KR" altLang="en-US" sz="7200" dirty="0">
              <a:solidFill>
                <a:prstClr val="white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73847" y="1770971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19900" dirty="0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 </a:t>
            </a:r>
            <a:r>
              <a:rPr lang="ko-KR" altLang="en-US" sz="19900" dirty="0" err="1" smtClean="0">
                <a:solidFill>
                  <a:prstClr val="black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지로아</a:t>
            </a:r>
            <a:endParaRPr lang="ko-KR" altLang="en-US" sz="19900" dirty="0">
              <a:solidFill>
                <a:prstClr val="black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3148800" y="665076"/>
            <a:ext cx="5894331" cy="200262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-653144" y="701621"/>
            <a:ext cx="5894331" cy="200262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16117" t="584" r="8057" b="8225"/>
          <a:stretch/>
        </p:blipFill>
        <p:spPr>
          <a:xfrm>
            <a:off x="851708" y="2433458"/>
            <a:ext cx="3614556" cy="3805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644" b="56018"/>
          <a:stretch/>
        </p:blipFill>
        <p:spPr>
          <a:xfrm>
            <a:off x="6950744" y="573534"/>
            <a:ext cx="5894331" cy="200262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2CD"/>
              </a:clrFrom>
              <a:clrTo>
                <a:srgbClr val="FFF2CD">
                  <a:alpha val="0"/>
                </a:srgbClr>
              </a:clrTo>
            </a:clrChange>
          </a:blip>
          <a:srcRect l="11970" t="50145" r="8519" b="1530"/>
          <a:stretch/>
        </p:blipFill>
        <p:spPr>
          <a:xfrm>
            <a:off x="6460930" y="4483167"/>
            <a:ext cx="2457416" cy="209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436915"/>
            <a:ext cx="12192000" cy="4659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00038" lvl="1" indent="0" algn="ctr">
              <a:buClr>
                <a:srgbClr val="38540A"/>
              </a:buClr>
              <a:buNone/>
            </a:pPr>
            <a:endParaRPr lang="en-US" altLang="ko-KR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예쁜 두 눈 꼭 감고 기도하며 </a:t>
            </a:r>
            <a:r>
              <a:rPr lang="ko-KR" altLang="en-US" sz="6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아멘</a:t>
            </a:r>
            <a:endParaRPr lang="en-US" altLang="ko-KR" sz="6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srgbClr val="3737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사랑하는 아버지 </a:t>
            </a: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하나님</a:t>
            </a:r>
          </a:p>
          <a:p>
            <a:pPr marL="300038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날마다 잊지 않고 기억할래요</a:t>
            </a:r>
          </a:p>
          <a:p>
            <a:pPr marL="300038" lvl="1" indent="0" algn="ctr">
              <a:buClr>
                <a:srgbClr val="38540A"/>
              </a:buClr>
              <a:buNone/>
            </a:pPr>
            <a:endParaRPr lang="ko-KR" altLang="en-US" sz="48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917" y="-825622"/>
            <a:ext cx="4035800" cy="292949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7866273" y="848131"/>
            <a:ext cx="1015255" cy="98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01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03823" y="252440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883" y="1785201"/>
            <a:ext cx="10467975" cy="4571464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태초에 하나님이 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80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천지를 창조하시니라</a:t>
            </a:r>
            <a:endParaRPr lang="en-US" altLang="ko-KR" sz="80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1050" b="1" dirty="0" smtClean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endParaRPr lang="en-US" altLang="ko-KR" sz="36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창세기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</a:t>
            </a:r>
            <a:r>
              <a:rPr lang="en-US" altLang="ko-KR" sz="3600" b="1" dirty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</a:t>
            </a:r>
            <a:r>
              <a:rPr lang="en-US" altLang="ko-KR" sz="3600" b="1" dirty="0" smtClean="0">
                <a:ln/>
                <a:solidFill>
                  <a:schemeClr val="bg1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  <a:p>
            <a:pPr marL="571500" indent="-571500" algn="ctr">
              <a:buFontTx/>
              <a:buChar char="-"/>
            </a:pPr>
            <a:endParaRPr lang="en-US" altLang="ko-KR" sz="2000" b="1" dirty="0">
              <a:ln/>
              <a:solidFill>
                <a:srgbClr val="C0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0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놀아요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웃어요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우리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얘기해요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우리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같이 사랑해요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2" y="2426169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84607" y="16366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ko-KR" altLang="en-US" sz="5400" dirty="0" smtClean="0">
                <a:solidFill>
                  <a:prstClr val="white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우리 같이</a:t>
            </a:r>
            <a:endParaRPr lang="ko-KR" altLang="en-US" sz="5400" dirty="0">
              <a:solidFill>
                <a:prstClr val="white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같이 같이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하나님과 </a:t>
            </a:r>
            <a:r>
              <a:rPr lang="ko-KR" altLang="en-US" sz="66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나랑 우리 </a:t>
            </a:r>
            <a:r>
              <a:rPr lang="ko-KR" altLang="en-US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되어       </a:t>
            </a:r>
            <a:r>
              <a:rPr lang="en-US" altLang="ko-KR" sz="66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놀아요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웃어요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  <a:defRPr/>
            </a:pPr>
            <a:r>
              <a:rPr lang="ko-KR" altLang="en-US" sz="6600" dirty="0" smtClean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          얘기해요 </a:t>
            </a:r>
            <a:r>
              <a:rPr lang="ko-KR" altLang="en-US" sz="6600" dirty="0"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사랑해요</a:t>
            </a:r>
            <a:endParaRPr lang="ko-KR" altLang="en-US" sz="6600" dirty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31AAC02A-0237-855D-A628-F612E25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2450"/>
            <a:ext cx="2757325" cy="28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49773" y="42042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6000" dirty="0" err="1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예예예예</a:t>
            </a:r>
            <a:endParaRPr lang="ko-KR" altLang="en-US" sz="6000" dirty="0">
              <a:solidFill>
                <a:prstClr val="black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" y="1210544"/>
            <a:ext cx="12192000" cy="51768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예예예예</a:t>
            </a:r>
            <a:r>
              <a:rPr lang="ko-KR" altLang="en-US" sz="6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 smtClean="0">
                <a:solidFill>
                  <a:srgbClr val="0066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예배하는 이 시간</a:t>
            </a:r>
            <a:endParaRPr lang="en-US" altLang="ko-KR" sz="6600" dirty="0" smtClean="0">
              <a:solidFill>
                <a:srgbClr val="0066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하하하하</a:t>
            </a:r>
            <a:r>
              <a:rPr lang="ko-KR" altLang="en-US" sz="6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기뻐해</a:t>
            </a:r>
            <a:endParaRPr lang="en-US" altLang="ko-KR" sz="6600" dirty="0" smtClean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기기기기 </a:t>
            </a:r>
            <a:r>
              <a:rPr lang="ko-KR" altLang="en-US" sz="6600" dirty="0">
                <a:solidFill>
                  <a:srgbClr val="3737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기도하는 이 시간</a:t>
            </a:r>
            <a:endParaRPr lang="en-US" altLang="ko-KR" sz="6600" dirty="0">
              <a:solidFill>
                <a:srgbClr val="3737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None/>
            </a:pPr>
            <a:r>
              <a:rPr lang="ko-KR" altLang="en-US" sz="6600" dirty="0" err="1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하하하하</a:t>
            </a:r>
            <a:r>
              <a:rPr lang="ko-KR" altLang="en-US" sz="6600" dirty="0">
                <a:solidFill>
                  <a:prstClr val="white">
                    <a:lumMod val="50000"/>
                  </a:prst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하나님이 </a:t>
            </a:r>
            <a:r>
              <a:rPr lang="ko-KR" altLang="en-US" sz="66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응답해</a:t>
            </a:r>
            <a:endParaRPr lang="ko-KR" altLang="en-US" sz="6600" dirty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83" y="4332189"/>
            <a:ext cx="2487232" cy="24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11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2.xml><?xml version="1.0" encoding="utf-8"?>
<a:theme xmlns:a="http://schemas.openxmlformats.org/drawingml/2006/main" name="3_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1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이온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9.xml><?xml version="1.0" encoding="utf-8"?>
<a:theme xmlns:a="http://schemas.openxmlformats.org/drawingml/2006/main" name="1_이온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8256</TotalTime>
  <Words>507</Words>
  <Application>Microsoft Office PowerPoint</Application>
  <PresentationFormat>와이드스크린</PresentationFormat>
  <Paragraphs>166</Paragraphs>
  <Slides>40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12</vt:i4>
      </vt:variant>
      <vt:variant>
        <vt:lpstr>슬라이드 제목</vt:lpstr>
      </vt:variant>
      <vt:variant>
        <vt:i4>40</vt:i4>
      </vt:variant>
    </vt:vector>
  </HeadingPairs>
  <TitlesOfParts>
    <vt:vector size="66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2_슬라이스</vt:lpstr>
      <vt:lpstr>1_슬라이스</vt:lpstr>
      <vt:lpstr>이온</vt:lpstr>
      <vt:lpstr>1_이온</vt:lpstr>
      <vt:lpstr>슬라이스</vt:lpstr>
      <vt:lpstr>2_이온</vt:lpstr>
      <vt:lpstr>3_이온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1442</cp:revision>
  <dcterms:created xsi:type="dcterms:W3CDTF">2021-01-04T13:13:52Z</dcterms:created>
  <dcterms:modified xsi:type="dcterms:W3CDTF">2024-02-03T11:24:26Z</dcterms:modified>
</cp:coreProperties>
</file>